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9" r:id="rId5"/>
    <p:sldId id="280" r:id="rId6"/>
    <p:sldId id="281" r:id="rId7"/>
    <p:sldId id="258" r:id="rId8"/>
    <p:sldId id="268" r:id="rId9"/>
    <p:sldId id="259" r:id="rId10"/>
    <p:sldId id="263" r:id="rId11"/>
    <p:sldId id="265" r:id="rId12"/>
    <p:sldId id="262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4" r:id="rId23"/>
    <p:sldId id="260" r:id="rId24"/>
    <p:sldId id="261" r:id="rId25"/>
    <p:sldId id="269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9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F7A41-B1E6-4AC1-8417-E8A33B054B5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2E3E00-7C46-4B98-9517-32F868116CA7}">
      <dgm:prSet/>
      <dgm:spPr/>
      <dgm:t>
        <a:bodyPr/>
        <a:lstStyle/>
        <a:p>
          <a:r>
            <a:rPr lang="it-IT"/>
            <a:t>Purpose: </a:t>
          </a:r>
          <a:r>
            <a:rPr lang="it-IT" b="1"/>
            <a:t>coordination of activities </a:t>
          </a:r>
          <a:r>
            <a:rPr lang="it-IT"/>
            <a:t>of the three Doctoral Courses offered by the Faculty of Engineering:</a:t>
          </a:r>
          <a:endParaRPr lang="en-US"/>
        </a:p>
      </dgm:t>
    </dgm:pt>
    <dgm:pt modelId="{C0D924F0-9EF1-4719-9687-DC71DE1AE4FD}" type="parTrans" cxnId="{DAB2912A-704F-4475-8CB9-DE4EDC0574A9}">
      <dgm:prSet/>
      <dgm:spPr/>
      <dgm:t>
        <a:bodyPr/>
        <a:lstStyle/>
        <a:p>
          <a:endParaRPr lang="en-US"/>
        </a:p>
      </dgm:t>
    </dgm:pt>
    <dgm:pt modelId="{B963E1EF-4B4E-4953-AA3A-9E3321090D9F}" type="sibTrans" cxnId="{DAB2912A-704F-4475-8CB9-DE4EDC0574A9}">
      <dgm:prSet/>
      <dgm:spPr/>
      <dgm:t>
        <a:bodyPr/>
        <a:lstStyle/>
        <a:p>
          <a:endParaRPr lang="en-US"/>
        </a:p>
      </dgm:t>
    </dgm:pt>
    <dgm:pt modelId="{129BB687-59BE-4FF2-8036-80DD0DBE36CA}">
      <dgm:prSet/>
      <dgm:spPr/>
      <dgm:t>
        <a:bodyPr/>
        <a:lstStyle/>
        <a:p>
          <a:r>
            <a:rPr lang="en-US"/>
            <a:t>Doctorate course in </a:t>
          </a:r>
          <a:r>
            <a:rPr lang="en-US" b="1"/>
            <a:t>Civil, Env. Eng. and Architecture</a:t>
          </a:r>
          <a:endParaRPr lang="en-US"/>
        </a:p>
      </dgm:t>
    </dgm:pt>
    <dgm:pt modelId="{37948E8E-60DA-4E01-9BE5-018724672563}" type="parTrans" cxnId="{478FC221-4170-46DF-A24F-9C27A52B8799}">
      <dgm:prSet/>
      <dgm:spPr/>
      <dgm:t>
        <a:bodyPr/>
        <a:lstStyle/>
        <a:p>
          <a:endParaRPr lang="en-US"/>
        </a:p>
      </dgm:t>
    </dgm:pt>
    <dgm:pt modelId="{AF1AB5DA-453A-4C31-A44B-B117C15A68F7}" type="sibTrans" cxnId="{478FC221-4170-46DF-A24F-9C27A52B8799}">
      <dgm:prSet/>
      <dgm:spPr/>
      <dgm:t>
        <a:bodyPr/>
        <a:lstStyle/>
        <a:p>
          <a:endParaRPr lang="en-US"/>
        </a:p>
      </dgm:t>
    </dgm:pt>
    <dgm:pt modelId="{F8DCA6B2-228E-4C03-9C96-FF7E7243F816}">
      <dgm:prSet/>
      <dgm:spPr/>
      <dgm:t>
        <a:bodyPr/>
        <a:lstStyle/>
        <a:p>
          <a:r>
            <a:rPr lang="en-US"/>
            <a:t>Doctorate course in </a:t>
          </a:r>
          <a:r>
            <a:rPr lang="en-US" b="1"/>
            <a:t>Industrial Engineering</a:t>
          </a:r>
          <a:endParaRPr lang="en-US"/>
        </a:p>
      </dgm:t>
    </dgm:pt>
    <dgm:pt modelId="{4A32D75B-D5DA-4661-B9C4-D19FC82D6673}" type="parTrans" cxnId="{AB9BB647-354E-41E2-899F-E20BC20AD719}">
      <dgm:prSet/>
      <dgm:spPr/>
      <dgm:t>
        <a:bodyPr/>
        <a:lstStyle/>
        <a:p>
          <a:endParaRPr lang="en-US"/>
        </a:p>
      </dgm:t>
    </dgm:pt>
    <dgm:pt modelId="{A90F1AE9-D5DD-4FDE-9730-ABA52E2C2C69}" type="sibTrans" cxnId="{AB9BB647-354E-41E2-899F-E20BC20AD719}">
      <dgm:prSet/>
      <dgm:spPr/>
      <dgm:t>
        <a:bodyPr/>
        <a:lstStyle/>
        <a:p>
          <a:endParaRPr lang="en-US"/>
        </a:p>
      </dgm:t>
    </dgm:pt>
    <dgm:pt modelId="{CEF2812A-2209-445C-BE1A-2201DC7F187B}">
      <dgm:prSet/>
      <dgm:spPr/>
      <dgm:t>
        <a:bodyPr/>
        <a:lstStyle/>
        <a:p>
          <a:r>
            <a:rPr lang="en-US"/>
            <a:t>Doctorate course in </a:t>
          </a:r>
          <a:r>
            <a:rPr lang="en-US" b="1"/>
            <a:t>Information Engineering</a:t>
          </a:r>
          <a:endParaRPr lang="en-US"/>
        </a:p>
      </dgm:t>
    </dgm:pt>
    <dgm:pt modelId="{38C1544B-2DED-4781-8A79-8F5F9CACA8F9}" type="parTrans" cxnId="{D295A23C-0345-4B9D-BEBA-E67216ABF8B2}">
      <dgm:prSet/>
      <dgm:spPr/>
      <dgm:t>
        <a:bodyPr/>
        <a:lstStyle/>
        <a:p>
          <a:endParaRPr lang="en-US"/>
        </a:p>
      </dgm:t>
    </dgm:pt>
    <dgm:pt modelId="{8F467CB8-5001-46AC-91EC-1B588978EC71}" type="sibTrans" cxnId="{D295A23C-0345-4B9D-BEBA-E67216ABF8B2}">
      <dgm:prSet/>
      <dgm:spPr/>
      <dgm:t>
        <a:bodyPr/>
        <a:lstStyle/>
        <a:p>
          <a:endParaRPr lang="en-US"/>
        </a:p>
      </dgm:t>
    </dgm:pt>
    <dgm:pt modelId="{04211C8F-D710-48E5-95EA-20E041820DFF}" type="pres">
      <dgm:prSet presAssocID="{13BF7A41-B1E6-4AC1-8417-E8A33B054B53}" presName="vert0" presStyleCnt="0">
        <dgm:presLayoutVars>
          <dgm:dir/>
          <dgm:animOne val="branch"/>
          <dgm:animLvl val="lvl"/>
        </dgm:presLayoutVars>
      </dgm:prSet>
      <dgm:spPr/>
    </dgm:pt>
    <dgm:pt modelId="{56305092-32E1-4B95-9FD2-88ADB99D01FF}" type="pres">
      <dgm:prSet presAssocID="{312E3E00-7C46-4B98-9517-32F868116CA7}" presName="thickLine" presStyleLbl="alignNode1" presStyleIdx="0" presStyleCnt="4"/>
      <dgm:spPr/>
    </dgm:pt>
    <dgm:pt modelId="{ED8579D6-6EAE-4ED7-94BA-D840707A474B}" type="pres">
      <dgm:prSet presAssocID="{312E3E00-7C46-4B98-9517-32F868116CA7}" presName="horz1" presStyleCnt="0"/>
      <dgm:spPr/>
    </dgm:pt>
    <dgm:pt modelId="{A09ADC5B-12BB-4802-B07E-6D12DB5C1E09}" type="pres">
      <dgm:prSet presAssocID="{312E3E00-7C46-4B98-9517-32F868116CA7}" presName="tx1" presStyleLbl="revTx" presStyleIdx="0" presStyleCnt="4"/>
      <dgm:spPr/>
    </dgm:pt>
    <dgm:pt modelId="{6F819338-EEE4-4584-BC94-08B2F0E57272}" type="pres">
      <dgm:prSet presAssocID="{312E3E00-7C46-4B98-9517-32F868116CA7}" presName="vert1" presStyleCnt="0"/>
      <dgm:spPr/>
    </dgm:pt>
    <dgm:pt modelId="{8E3D44A0-583E-4AC7-ABBC-A1B036B3BB9E}" type="pres">
      <dgm:prSet presAssocID="{129BB687-59BE-4FF2-8036-80DD0DBE36CA}" presName="thickLine" presStyleLbl="alignNode1" presStyleIdx="1" presStyleCnt="4"/>
      <dgm:spPr/>
    </dgm:pt>
    <dgm:pt modelId="{1842362D-F2E7-4A41-8E47-55D126D50F6E}" type="pres">
      <dgm:prSet presAssocID="{129BB687-59BE-4FF2-8036-80DD0DBE36CA}" presName="horz1" presStyleCnt="0"/>
      <dgm:spPr/>
    </dgm:pt>
    <dgm:pt modelId="{9C8CDF6E-C84F-472E-9124-43DCA74445E9}" type="pres">
      <dgm:prSet presAssocID="{129BB687-59BE-4FF2-8036-80DD0DBE36CA}" presName="tx1" presStyleLbl="revTx" presStyleIdx="1" presStyleCnt="4"/>
      <dgm:spPr/>
    </dgm:pt>
    <dgm:pt modelId="{9AE83388-4A3C-4B72-9375-7C37F664C51B}" type="pres">
      <dgm:prSet presAssocID="{129BB687-59BE-4FF2-8036-80DD0DBE36CA}" presName="vert1" presStyleCnt="0"/>
      <dgm:spPr/>
    </dgm:pt>
    <dgm:pt modelId="{03A1BF2C-DB0D-4F0B-A6CE-D7285E5669D8}" type="pres">
      <dgm:prSet presAssocID="{F8DCA6B2-228E-4C03-9C96-FF7E7243F816}" presName="thickLine" presStyleLbl="alignNode1" presStyleIdx="2" presStyleCnt="4"/>
      <dgm:spPr/>
    </dgm:pt>
    <dgm:pt modelId="{CF1CEAE8-D7C7-42AF-A9C4-329B78E077AE}" type="pres">
      <dgm:prSet presAssocID="{F8DCA6B2-228E-4C03-9C96-FF7E7243F816}" presName="horz1" presStyleCnt="0"/>
      <dgm:spPr/>
    </dgm:pt>
    <dgm:pt modelId="{B83CFD24-7953-4794-A6B7-0CA6EDCDEF64}" type="pres">
      <dgm:prSet presAssocID="{F8DCA6B2-228E-4C03-9C96-FF7E7243F816}" presName="tx1" presStyleLbl="revTx" presStyleIdx="2" presStyleCnt="4"/>
      <dgm:spPr/>
    </dgm:pt>
    <dgm:pt modelId="{93D559DC-BAE9-4618-90C5-B0BA94963BE8}" type="pres">
      <dgm:prSet presAssocID="{F8DCA6B2-228E-4C03-9C96-FF7E7243F816}" presName="vert1" presStyleCnt="0"/>
      <dgm:spPr/>
    </dgm:pt>
    <dgm:pt modelId="{03C2BE97-C890-46FC-9E36-47382068F8E6}" type="pres">
      <dgm:prSet presAssocID="{CEF2812A-2209-445C-BE1A-2201DC7F187B}" presName="thickLine" presStyleLbl="alignNode1" presStyleIdx="3" presStyleCnt="4"/>
      <dgm:spPr/>
    </dgm:pt>
    <dgm:pt modelId="{F6899235-8060-40DA-BFDB-EB14802B0609}" type="pres">
      <dgm:prSet presAssocID="{CEF2812A-2209-445C-BE1A-2201DC7F187B}" presName="horz1" presStyleCnt="0"/>
      <dgm:spPr/>
    </dgm:pt>
    <dgm:pt modelId="{22EC488C-F2EA-4FA1-85E0-D2B62E489F45}" type="pres">
      <dgm:prSet presAssocID="{CEF2812A-2209-445C-BE1A-2201DC7F187B}" presName="tx1" presStyleLbl="revTx" presStyleIdx="3" presStyleCnt="4"/>
      <dgm:spPr/>
    </dgm:pt>
    <dgm:pt modelId="{56094E4A-F31B-4494-998A-D1F784F7840B}" type="pres">
      <dgm:prSet presAssocID="{CEF2812A-2209-445C-BE1A-2201DC7F187B}" presName="vert1" presStyleCnt="0"/>
      <dgm:spPr/>
    </dgm:pt>
  </dgm:ptLst>
  <dgm:cxnLst>
    <dgm:cxn modelId="{478FC221-4170-46DF-A24F-9C27A52B8799}" srcId="{13BF7A41-B1E6-4AC1-8417-E8A33B054B53}" destId="{129BB687-59BE-4FF2-8036-80DD0DBE36CA}" srcOrd="1" destOrd="0" parTransId="{37948E8E-60DA-4E01-9BE5-018724672563}" sibTransId="{AF1AB5DA-453A-4C31-A44B-B117C15A68F7}"/>
    <dgm:cxn modelId="{DAB2912A-704F-4475-8CB9-DE4EDC0574A9}" srcId="{13BF7A41-B1E6-4AC1-8417-E8A33B054B53}" destId="{312E3E00-7C46-4B98-9517-32F868116CA7}" srcOrd="0" destOrd="0" parTransId="{C0D924F0-9EF1-4719-9687-DC71DE1AE4FD}" sibTransId="{B963E1EF-4B4E-4953-AA3A-9E3321090D9F}"/>
    <dgm:cxn modelId="{D295A23C-0345-4B9D-BEBA-E67216ABF8B2}" srcId="{13BF7A41-B1E6-4AC1-8417-E8A33B054B53}" destId="{CEF2812A-2209-445C-BE1A-2201DC7F187B}" srcOrd="3" destOrd="0" parTransId="{38C1544B-2DED-4781-8A79-8F5F9CACA8F9}" sibTransId="{8F467CB8-5001-46AC-91EC-1B588978EC71}"/>
    <dgm:cxn modelId="{AB9BB647-354E-41E2-899F-E20BC20AD719}" srcId="{13BF7A41-B1E6-4AC1-8417-E8A33B054B53}" destId="{F8DCA6B2-228E-4C03-9C96-FF7E7243F816}" srcOrd="2" destOrd="0" parTransId="{4A32D75B-D5DA-4661-B9C4-D19FC82D6673}" sibTransId="{A90F1AE9-D5DD-4FDE-9730-ABA52E2C2C69}"/>
    <dgm:cxn modelId="{D8F81E76-282D-408F-ABF9-F30675A2D653}" type="presOf" srcId="{F8DCA6B2-228E-4C03-9C96-FF7E7243F816}" destId="{B83CFD24-7953-4794-A6B7-0CA6EDCDEF64}" srcOrd="0" destOrd="0" presId="urn:microsoft.com/office/officeart/2008/layout/LinedList"/>
    <dgm:cxn modelId="{0DCE4082-439B-44DA-8C0B-D76442E692B1}" type="presOf" srcId="{13BF7A41-B1E6-4AC1-8417-E8A33B054B53}" destId="{04211C8F-D710-48E5-95EA-20E041820DFF}" srcOrd="0" destOrd="0" presId="urn:microsoft.com/office/officeart/2008/layout/LinedList"/>
    <dgm:cxn modelId="{F09713A6-C9C3-4BE5-AF3F-6A42F5FDA8D0}" type="presOf" srcId="{129BB687-59BE-4FF2-8036-80DD0DBE36CA}" destId="{9C8CDF6E-C84F-472E-9124-43DCA74445E9}" srcOrd="0" destOrd="0" presId="urn:microsoft.com/office/officeart/2008/layout/LinedList"/>
    <dgm:cxn modelId="{8973A6B7-2872-49A6-ABCA-3F9FD4820461}" type="presOf" srcId="{CEF2812A-2209-445C-BE1A-2201DC7F187B}" destId="{22EC488C-F2EA-4FA1-85E0-D2B62E489F45}" srcOrd="0" destOrd="0" presId="urn:microsoft.com/office/officeart/2008/layout/LinedList"/>
    <dgm:cxn modelId="{14834EE4-9E14-42C9-91A8-353F1906304F}" type="presOf" srcId="{312E3E00-7C46-4B98-9517-32F868116CA7}" destId="{A09ADC5B-12BB-4802-B07E-6D12DB5C1E09}" srcOrd="0" destOrd="0" presId="urn:microsoft.com/office/officeart/2008/layout/LinedList"/>
    <dgm:cxn modelId="{AB36E1BD-5DBF-4482-B689-98DDE9D25F3F}" type="presParOf" srcId="{04211C8F-D710-48E5-95EA-20E041820DFF}" destId="{56305092-32E1-4B95-9FD2-88ADB99D01FF}" srcOrd="0" destOrd="0" presId="urn:microsoft.com/office/officeart/2008/layout/LinedList"/>
    <dgm:cxn modelId="{69AD4B12-C605-4632-8EE9-26AB33D5D4B0}" type="presParOf" srcId="{04211C8F-D710-48E5-95EA-20E041820DFF}" destId="{ED8579D6-6EAE-4ED7-94BA-D840707A474B}" srcOrd="1" destOrd="0" presId="urn:microsoft.com/office/officeart/2008/layout/LinedList"/>
    <dgm:cxn modelId="{FFAFCE65-18F8-4512-B6A4-2C4740E2C485}" type="presParOf" srcId="{ED8579D6-6EAE-4ED7-94BA-D840707A474B}" destId="{A09ADC5B-12BB-4802-B07E-6D12DB5C1E09}" srcOrd="0" destOrd="0" presId="urn:microsoft.com/office/officeart/2008/layout/LinedList"/>
    <dgm:cxn modelId="{F291A20F-CEBD-47DD-B09A-46FF86E4B570}" type="presParOf" srcId="{ED8579D6-6EAE-4ED7-94BA-D840707A474B}" destId="{6F819338-EEE4-4584-BC94-08B2F0E57272}" srcOrd="1" destOrd="0" presId="urn:microsoft.com/office/officeart/2008/layout/LinedList"/>
    <dgm:cxn modelId="{9E1E1931-FCAC-4416-A4D1-EDD9D2BEDC8C}" type="presParOf" srcId="{04211C8F-D710-48E5-95EA-20E041820DFF}" destId="{8E3D44A0-583E-4AC7-ABBC-A1B036B3BB9E}" srcOrd="2" destOrd="0" presId="urn:microsoft.com/office/officeart/2008/layout/LinedList"/>
    <dgm:cxn modelId="{F0173A4A-C18A-4382-8218-816974C2DA5B}" type="presParOf" srcId="{04211C8F-D710-48E5-95EA-20E041820DFF}" destId="{1842362D-F2E7-4A41-8E47-55D126D50F6E}" srcOrd="3" destOrd="0" presId="urn:microsoft.com/office/officeart/2008/layout/LinedList"/>
    <dgm:cxn modelId="{4187902B-AEED-4913-8B1B-60612A96BA03}" type="presParOf" srcId="{1842362D-F2E7-4A41-8E47-55D126D50F6E}" destId="{9C8CDF6E-C84F-472E-9124-43DCA74445E9}" srcOrd="0" destOrd="0" presId="urn:microsoft.com/office/officeart/2008/layout/LinedList"/>
    <dgm:cxn modelId="{6AD22262-E42F-402F-80AA-2808027B64A8}" type="presParOf" srcId="{1842362D-F2E7-4A41-8E47-55D126D50F6E}" destId="{9AE83388-4A3C-4B72-9375-7C37F664C51B}" srcOrd="1" destOrd="0" presId="urn:microsoft.com/office/officeart/2008/layout/LinedList"/>
    <dgm:cxn modelId="{2850F11A-63F5-4634-9DD3-159330FED758}" type="presParOf" srcId="{04211C8F-D710-48E5-95EA-20E041820DFF}" destId="{03A1BF2C-DB0D-4F0B-A6CE-D7285E5669D8}" srcOrd="4" destOrd="0" presId="urn:microsoft.com/office/officeart/2008/layout/LinedList"/>
    <dgm:cxn modelId="{0103A856-A9E3-47DE-8B50-C056B7492AC0}" type="presParOf" srcId="{04211C8F-D710-48E5-95EA-20E041820DFF}" destId="{CF1CEAE8-D7C7-42AF-A9C4-329B78E077AE}" srcOrd="5" destOrd="0" presId="urn:microsoft.com/office/officeart/2008/layout/LinedList"/>
    <dgm:cxn modelId="{5F4044B7-8EEF-41EA-9F16-BE81FAA34733}" type="presParOf" srcId="{CF1CEAE8-D7C7-42AF-A9C4-329B78E077AE}" destId="{B83CFD24-7953-4794-A6B7-0CA6EDCDEF64}" srcOrd="0" destOrd="0" presId="urn:microsoft.com/office/officeart/2008/layout/LinedList"/>
    <dgm:cxn modelId="{F80EE1D8-FFDD-4366-AFFD-B49D94354B77}" type="presParOf" srcId="{CF1CEAE8-D7C7-42AF-A9C4-329B78E077AE}" destId="{93D559DC-BAE9-4618-90C5-B0BA94963BE8}" srcOrd="1" destOrd="0" presId="urn:microsoft.com/office/officeart/2008/layout/LinedList"/>
    <dgm:cxn modelId="{30432E71-D210-4E18-8473-5FAE5BC076B0}" type="presParOf" srcId="{04211C8F-D710-48E5-95EA-20E041820DFF}" destId="{03C2BE97-C890-46FC-9E36-47382068F8E6}" srcOrd="6" destOrd="0" presId="urn:microsoft.com/office/officeart/2008/layout/LinedList"/>
    <dgm:cxn modelId="{EFAA29B2-0324-4143-BD03-71E85A239BC8}" type="presParOf" srcId="{04211C8F-D710-48E5-95EA-20E041820DFF}" destId="{F6899235-8060-40DA-BFDB-EB14802B0609}" srcOrd="7" destOrd="0" presId="urn:microsoft.com/office/officeart/2008/layout/LinedList"/>
    <dgm:cxn modelId="{83C78D62-4040-4395-AC3D-1024F9B60166}" type="presParOf" srcId="{F6899235-8060-40DA-BFDB-EB14802B0609}" destId="{22EC488C-F2EA-4FA1-85E0-D2B62E489F45}" srcOrd="0" destOrd="0" presId="urn:microsoft.com/office/officeart/2008/layout/LinedList"/>
    <dgm:cxn modelId="{737CBD96-036B-4B2C-96D1-10BD7027231C}" type="presParOf" srcId="{F6899235-8060-40DA-BFDB-EB14802B0609}" destId="{56094E4A-F31B-4494-998A-D1F784F784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D8A7E7-1977-4C1F-96CC-473110EA1E7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1F53725-2A40-44BB-9E4E-3ADB6F741CE6}">
      <dgm:prSet custT="1"/>
      <dgm:spPr/>
      <dgm:t>
        <a:bodyPr/>
        <a:lstStyle/>
        <a:p>
          <a:pPr>
            <a:defRPr b="1"/>
          </a:pPr>
          <a:r>
            <a:rPr lang="it-IT" sz="2000" dirty="0"/>
            <a:t>The </a:t>
          </a:r>
          <a:r>
            <a:rPr lang="it-IT" sz="2000" dirty="0" err="1"/>
            <a:t>Doctoral</a:t>
          </a:r>
          <a:r>
            <a:rPr lang="it-IT" sz="2000" dirty="0"/>
            <a:t> School in Engineering Science </a:t>
          </a:r>
          <a:r>
            <a:rPr lang="it-IT" sz="2000" dirty="0" err="1"/>
            <a:t>has</a:t>
          </a:r>
          <a:r>
            <a:rPr lang="it-IT" sz="2000" dirty="0"/>
            <a:t> </a:t>
          </a:r>
          <a:r>
            <a:rPr lang="it-IT" sz="2000" dirty="0" err="1"/>
            <a:t>started</a:t>
          </a:r>
          <a:r>
            <a:rPr lang="it-IT" sz="2000" dirty="0"/>
            <a:t> </a:t>
          </a:r>
          <a:r>
            <a:rPr lang="it-IT" sz="2000" dirty="0" err="1"/>
            <a:t>offering</a:t>
          </a:r>
          <a:r>
            <a:rPr lang="it-IT" sz="2000" dirty="0"/>
            <a:t> a set of </a:t>
          </a:r>
          <a:r>
            <a:rPr lang="it-IT" sz="2000" dirty="0" err="1"/>
            <a:t>courses</a:t>
          </a:r>
          <a:r>
            <a:rPr lang="it-IT" sz="2000" dirty="0"/>
            <a:t> </a:t>
          </a:r>
          <a:r>
            <a:rPr lang="it-IT" sz="2000" dirty="0" err="1"/>
            <a:t>since</a:t>
          </a:r>
          <a:r>
            <a:rPr lang="it-IT" sz="2000" dirty="0"/>
            <a:t> 2010</a:t>
          </a:r>
          <a:endParaRPr lang="en-US" sz="2000" dirty="0"/>
        </a:p>
      </dgm:t>
    </dgm:pt>
    <dgm:pt modelId="{3B815FF4-A814-4744-8EF5-22D57A3F0DEA}" type="parTrans" cxnId="{58B48ED0-C335-4037-9104-61FF652AEA8B}">
      <dgm:prSet/>
      <dgm:spPr/>
      <dgm:t>
        <a:bodyPr/>
        <a:lstStyle/>
        <a:p>
          <a:endParaRPr lang="en-US" sz="2000"/>
        </a:p>
      </dgm:t>
    </dgm:pt>
    <dgm:pt modelId="{9D5E15B6-C6CE-40CD-9469-83B4DCFE4242}" type="sibTrans" cxnId="{58B48ED0-C335-4037-9104-61FF652AEA8B}">
      <dgm:prSet/>
      <dgm:spPr/>
      <dgm:t>
        <a:bodyPr/>
        <a:lstStyle/>
        <a:p>
          <a:endParaRPr lang="en-US" sz="2000"/>
        </a:p>
      </dgm:t>
    </dgm:pt>
    <dgm:pt modelId="{6D03E929-5784-4251-8499-4911B1800A6F}">
      <dgm:prSet custT="1"/>
      <dgm:spPr/>
      <dgm:t>
        <a:bodyPr/>
        <a:lstStyle/>
        <a:p>
          <a:pPr>
            <a:defRPr b="1"/>
          </a:pPr>
          <a:r>
            <a:rPr lang="it-IT" sz="2000" dirty="0"/>
            <a:t>Mix of:</a:t>
          </a:r>
          <a:endParaRPr lang="en-US" sz="2000" dirty="0"/>
        </a:p>
      </dgm:t>
    </dgm:pt>
    <dgm:pt modelId="{DE79663E-B968-4288-B2CC-E85B6FBD2568}" type="parTrans" cxnId="{46570491-0549-4428-8DD8-8BA81E164504}">
      <dgm:prSet/>
      <dgm:spPr/>
      <dgm:t>
        <a:bodyPr/>
        <a:lstStyle/>
        <a:p>
          <a:endParaRPr lang="en-US" sz="2000"/>
        </a:p>
      </dgm:t>
    </dgm:pt>
    <dgm:pt modelId="{E4FC999C-2C20-48CE-8B5C-A47CA75C44BA}" type="sibTrans" cxnId="{46570491-0549-4428-8DD8-8BA81E164504}">
      <dgm:prSet/>
      <dgm:spPr/>
      <dgm:t>
        <a:bodyPr/>
        <a:lstStyle/>
        <a:p>
          <a:endParaRPr lang="en-US" sz="2000"/>
        </a:p>
      </dgm:t>
    </dgm:pt>
    <dgm:pt modelId="{97953A25-F5B3-4844-A972-D738294B6E73}">
      <dgm:prSet custT="1"/>
      <dgm:spPr/>
      <dgm:t>
        <a:bodyPr/>
        <a:lstStyle/>
        <a:p>
          <a:r>
            <a:rPr lang="it-IT" sz="2000" u="sng" dirty="0" err="1"/>
            <a:t>transversal</a:t>
          </a:r>
          <a:r>
            <a:rPr lang="it-IT" sz="2000" dirty="0"/>
            <a:t> </a:t>
          </a:r>
          <a:r>
            <a:rPr lang="it-IT" sz="2000" dirty="0" err="1"/>
            <a:t>course</a:t>
          </a:r>
          <a:endParaRPr lang="en-US" sz="2000" dirty="0"/>
        </a:p>
      </dgm:t>
    </dgm:pt>
    <dgm:pt modelId="{4ECAF48C-7B05-4F9C-9F70-E3E6839F9CA8}" type="parTrans" cxnId="{DC9BBEBE-415A-4BFA-89E1-0209483C7C7B}">
      <dgm:prSet/>
      <dgm:spPr/>
      <dgm:t>
        <a:bodyPr/>
        <a:lstStyle/>
        <a:p>
          <a:endParaRPr lang="en-US" sz="2000"/>
        </a:p>
      </dgm:t>
    </dgm:pt>
    <dgm:pt modelId="{28F1012A-BE18-49F8-8CEC-75ECFEA8F086}" type="sibTrans" cxnId="{DC9BBEBE-415A-4BFA-89E1-0209483C7C7B}">
      <dgm:prSet/>
      <dgm:spPr/>
      <dgm:t>
        <a:bodyPr/>
        <a:lstStyle/>
        <a:p>
          <a:endParaRPr lang="en-US" sz="2000"/>
        </a:p>
      </dgm:t>
    </dgm:pt>
    <dgm:pt modelId="{0DC1DEAC-B43B-4C1C-941A-D8F399DC669E}">
      <dgm:prSet custT="1"/>
      <dgm:spPr/>
      <dgm:t>
        <a:bodyPr/>
        <a:lstStyle/>
        <a:p>
          <a:r>
            <a:rPr lang="it-IT" sz="2000" u="sng"/>
            <a:t>disciplinary</a:t>
          </a:r>
          <a:r>
            <a:rPr lang="it-IT" sz="2000"/>
            <a:t> courses</a:t>
          </a:r>
          <a:endParaRPr lang="en-US" sz="2000"/>
        </a:p>
      </dgm:t>
    </dgm:pt>
    <dgm:pt modelId="{37EF97AD-1C61-469B-ACE3-64384D3E77EA}" type="parTrans" cxnId="{8E90B1AD-CE4E-48F5-9B54-83826EA6AAA9}">
      <dgm:prSet/>
      <dgm:spPr/>
      <dgm:t>
        <a:bodyPr/>
        <a:lstStyle/>
        <a:p>
          <a:endParaRPr lang="en-US" sz="2000"/>
        </a:p>
      </dgm:t>
    </dgm:pt>
    <dgm:pt modelId="{6AC6553F-1526-41C7-826E-3A1EFBA169D2}" type="sibTrans" cxnId="{8E90B1AD-CE4E-48F5-9B54-83826EA6AAA9}">
      <dgm:prSet/>
      <dgm:spPr/>
      <dgm:t>
        <a:bodyPr/>
        <a:lstStyle/>
        <a:p>
          <a:endParaRPr lang="en-US" sz="2000"/>
        </a:p>
      </dgm:t>
    </dgm:pt>
    <dgm:pt modelId="{0899FE70-6843-476D-8DD7-8985E5FFF593}">
      <dgm:prSet custT="1"/>
      <dgm:spPr/>
      <dgm:t>
        <a:bodyPr/>
        <a:lstStyle/>
        <a:p>
          <a:pPr>
            <a:defRPr b="1"/>
          </a:pPr>
          <a:r>
            <a:rPr lang="it-IT" sz="2000"/>
            <a:t>Offer slightly changes from year to year</a:t>
          </a:r>
          <a:endParaRPr lang="en-US" sz="2000"/>
        </a:p>
      </dgm:t>
    </dgm:pt>
    <dgm:pt modelId="{61DC0116-9D06-405C-9ECA-CC30013FC56D}" type="parTrans" cxnId="{1CE2ABB0-B941-48F4-A85F-521751B8EA2E}">
      <dgm:prSet/>
      <dgm:spPr/>
      <dgm:t>
        <a:bodyPr/>
        <a:lstStyle/>
        <a:p>
          <a:endParaRPr lang="en-US" sz="2000"/>
        </a:p>
      </dgm:t>
    </dgm:pt>
    <dgm:pt modelId="{DFA7C95C-3E26-48D3-9F3E-E21FD5924B30}" type="sibTrans" cxnId="{1CE2ABB0-B941-48F4-A85F-521751B8EA2E}">
      <dgm:prSet/>
      <dgm:spPr/>
      <dgm:t>
        <a:bodyPr/>
        <a:lstStyle/>
        <a:p>
          <a:endParaRPr lang="en-US" sz="2000"/>
        </a:p>
      </dgm:t>
    </dgm:pt>
    <dgm:pt modelId="{C314D568-E2A2-42FB-B95D-9EE94F6A42A7}">
      <dgm:prSet custT="1"/>
      <dgm:spPr/>
      <dgm:t>
        <a:bodyPr/>
        <a:lstStyle/>
        <a:p>
          <a:pPr>
            <a:defRPr b="1"/>
          </a:pPr>
          <a:r>
            <a:rPr lang="it-IT" sz="2000"/>
            <a:t>IMPORTANT: at PhD level, didactic should be a </a:t>
          </a:r>
          <a:r>
            <a:rPr lang="it-IT" sz="2000" u="sng"/>
            <a:t>stimulus for your personal growth</a:t>
          </a:r>
          <a:r>
            <a:rPr lang="it-IT" sz="2000"/>
            <a:t> – </a:t>
          </a:r>
          <a:r>
            <a:rPr lang="it-IT" sz="2000" i="1"/>
            <a:t>you are then expected to deepen your knowledge independently</a:t>
          </a:r>
          <a:endParaRPr lang="en-US" sz="2000"/>
        </a:p>
      </dgm:t>
    </dgm:pt>
    <dgm:pt modelId="{C9674D4E-315B-41D9-B1E2-0856C49BEDE6}" type="parTrans" cxnId="{20442204-483D-432C-95CA-0014D37C3F1C}">
      <dgm:prSet/>
      <dgm:spPr/>
      <dgm:t>
        <a:bodyPr/>
        <a:lstStyle/>
        <a:p>
          <a:endParaRPr lang="en-US" sz="2000"/>
        </a:p>
      </dgm:t>
    </dgm:pt>
    <dgm:pt modelId="{CC31DE44-CBBA-4ABA-A582-25611A879DCC}" type="sibTrans" cxnId="{20442204-483D-432C-95CA-0014D37C3F1C}">
      <dgm:prSet/>
      <dgm:spPr/>
      <dgm:t>
        <a:bodyPr/>
        <a:lstStyle/>
        <a:p>
          <a:endParaRPr lang="en-US" sz="2000"/>
        </a:p>
      </dgm:t>
    </dgm:pt>
    <dgm:pt modelId="{AD5060B1-0AEF-48B7-8E01-5CDF9A782494}" type="pres">
      <dgm:prSet presAssocID="{23D8A7E7-1977-4C1F-96CC-473110EA1E7B}" presName="root" presStyleCnt="0">
        <dgm:presLayoutVars>
          <dgm:dir/>
          <dgm:resizeHandles val="exact"/>
        </dgm:presLayoutVars>
      </dgm:prSet>
      <dgm:spPr/>
    </dgm:pt>
    <dgm:pt modelId="{80A0279C-507F-482D-8BC9-1B703609ED12}" type="pres">
      <dgm:prSet presAssocID="{F1F53725-2A40-44BB-9E4E-3ADB6F741CE6}" presName="compNode" presStyleCnt="0"/>
      <dgm:spPr/>
    </dgm:pt>
    <dgm:pt modelId="{F6315CE5-7A54-4AC6-A698-F1A186D9208A}" type="pres">
      <dgm:prSet presAssocID="{F1F53725-2A40-44BB-9E4E-3ADB6F741CE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i"/>
        </a:ext>
      </dgm:extLst>
    </dgm:pt>
    <dgm:pt modelId="{A98C76C6-617E-40C1-B28E-D401784D796F}" type="pres">
      <dgm:prSet presAssocID="{F1F53725-2A40-44BB-9E4E-3ADB6F741CE6}" presName="iconSpace" presStyleCnt="0"/>
      <dgm:spPr/>
    </dgm:pt>
    <dgm:pt modelId="{780AE825-49DE-4CC1-A377-BF1FA8630C3B}" type="pres">
      <dgm:prSet presAssocID="{F1F53725-2A40-44BB-9E4E-3ADB6F741CE6}" presName="parTx" presStyleLbl="revTx" presStyleIdx="0" presStyleCnt="8">
        <dgm:presLayoutVars>
          <dgm:chMax val="0"/>
          <dgm:chPref val="0"/>
        </dgm:presLayoutVars>
      </dgm:prSet>
      <dgm:spPr/>
    </dgm:pt>
    <dgm:pt modelId="{D9DFFA2C-BBEB-4060-ABFD-9B01BAFFAD0D}" type="pres">
      <dgm:prSet presAssocID="{F1F53725-2A40-44BB-9E4E-3ADB6F741CE6}" presName="txSpace" presStyleCnt="0"/>
      <dgm:spPr/>
    </dgm:pt>
    <dgm:pt modelId="{5BFAD57D-163E-4CF1-BBA4-583D34A06B5B}" type="pres">
      <dgm:prSet presAssocID="{F1F53725-2A40-44BB-9E4E-3ADB6F741CE6}" presName="desTx" presStyleLbl="revTx" presStyleIdx="1" presStyleCnt="8">
        <dgm:presLayoutVars/>
      </dgm:prSet>
      <dgm:spPr/>
    </dgm:pt>
    <dgm:pt modelId="{B5328613-828A-49B5-846F-2CCBE5D1C256}" type="pres">
      <dgm:prSet presAssocID="{9D5E15B6-C6CE-40CD-9469-83B4DCFE4242}" presName="sibTrans" presStyleCnt="0"/>
      <dgm:spPr/>
    </dgm:pt>
    <dgm:pt modelId="{3C6D90BA-A1AD-4BDC-863A-A3C513E45EEC}" type="pres">
      <dgm:prSet presAssocID="{6D03E929-5784-4251-8499-4911B1800A6F}" presName="compNode" presStyleCnt="0"/>
      <dgm:spPr/>
    </dgm:pt>
    <dgm:pt modelId="{7D2027A6-D290-417B-9D2D-4616813EC78C}" type="pres">
      <dgm:prSet presAssocID="{6D03E929-5784-4251-8499-4911B1800A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"/>
        </a:ext>
      </dgm:extLst>
    </dgm:pt>
    <dgm:pt modelId="{C0F1C561-B039-4D7D-9A86-11626830EF71}" type="pres">
      <dgm:prSet presAssocID="{6D03E929-5784-4251-8499-4911B1800A6F}" presName="iconSpace" presStyleCnt="0"/>
      <dgm:spPr/>
    </dgm:pt>
    <dgm:pt modelId="{27E693C1-5AEF-406C-8CA4-84DFD1C77659}" type="pres">
      <dgm:prSet presAssocID="{6D03E929-5784-4251-8499-4911B1800A6F}" presName="parTx" presStyleLbl="revTx" presStyleIdx="2" presStyleCnt="8">
        <dgm:presLayoutVars>
          <dgm:chMax val="0"/>
          <dgm:chPref val="0"/>
        </dgm:presLayoutVars>
      </dgm:prSet>
      <dgm:spPr/>
    </dgm:pt>
    <dgm:pt modelId="{43C50917-0858-4B01-BC47-7702D96E408B}" type="pres">
      <dgm:prSet presAssocID="{6D03E929-5784-4251-8499-4911B1800A6F}" presName="txSpace" presStyleCnt="0"/>
      <dgm:spPr/>
    </dgm:pt>
    <dgm:pt modelId="{6251E516-E031-4E07-B41D-A5CCE3979457}" type="pres">
      <dgm:prSet presAssocID="{6D03E929-5784-4251-8499-4911B1800A6F}" presName="desTx" presStyleLbl="revTx" presStyleIdx="3" presStyleCnt="8" custLinFactY="-104238" custLinFactNeighborX="-433" custLinFactNeighborY="-200000">
        <dgm:presLayoutVars/>
      </dgm:prSet>
      <dgm:spPr/>
    </dgm:pt>
    <dgm:pt modelId="{BA68409B-E389-4DF4-BF2A-674B52E0B1AB}" type="pres">
      <dgm:prSet presAssocID="{E4FC999C-2C20-48CE-8B5C-A47CA75C44BA}" presName="sibTrans" presStyleCnt="0"/>
      <dgm:spPr/>
    </dgm:pt>
    <dgm:pt modelId="{44327E7B-84BA-49BB-885E-7AE18A9233B1}" type="pres">
      <dgm:prSet presAssocID="{0899FE70-6843-476D-8DD7-8985E5FFF593}" presName="compNode" presStyleCnt="0"/>
      <dgm:spPr/>
    </dgm:pt>
    <dgm:pt modelId="{EA5DC359-0D2F-4894-850B-2E095779426E}" type="pres">
      <dgm:prSet presAssocID="{0899FE70-6843-476D-8DD7-8985E5FFF5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5F900AA-C38E-451D-B23F-B91219763416}" type="pres">
      <dgm:prSet presAssocID="{0899FE70-6843-476D-8DD7-8985E5FFF593}" presName="iconSpace" presStyleCnt="0"/>
      <dgm:spPr/>
    </dgm:pt>
    <dgm:pt modelId="{A2F94C7D-C7B9-4ED0-AAAD-E2D523A5377E}" type="pres">
      <dgm:prSet presAssocID="{0899FE70-6843-476D-8DD7-8985E5FFF593}" presName="parTx" presStyleLbl="revTx" presStyleIdx="4" presStyleCnt="8">
        <dgm:presLayoutVars>
          <dgm:chMax val="0"/>
          <dgm:chPref val="0"/>
        </dgm:presLayoutVars>
      </dgm:prSet>
      <dgm:spPr/>
    </dgm:pt>
    <dgm:pt modelId="{4A665ED6-BE6A-4DEF-8E49-C5C59E342698}" type="pres">
      <dgm:prSet presAssocID="{0899FE70-6843-476D-8DD7-8985E5FFF593}" presName="txSpace" presStyleCnt="0"/>
      <dgm:spPr/>
    </dgm:pt>
    <dgm:pt modelId="{F520E153-EFB5-4DD3-951F-57A4A91271EA}" type="pres">
      <dgm:prSet presAssocID="{0899FE70-6843-476D-8DD7-8985E5FFF593}" presName="desTx" presStyleLbl="revTx" presStyleIdx="5" presStyleCnt="8">
        <dgm:presLayoutVars/>
      </dgm:prSet>
      <dgm:spPr/>
    </dgm:pt>
    <dgm:pt modelId="{3BF7F18A-4F35-484F-B239-E1530C13581D}" type="pres">
      <dgm:prSet presAssocID="{DFA7C95C-3E26-48D3-9F3E-E21FD5924B30}" presName="sibTrans" presStyleCnt="0"/>
      <dgm:spPr/>
    </dgm:pt>
    <dgm:pt modelId="{7BD4C0B3-7239-4CE7-9FB4-A2F886B63B84}" type="pres">
      <dgm:prSet presAssocID="{C314D568-E2A2-42FB-B95D-9EE94F6A42A7}" presName="compNode" presStyleCnt="0"/>
      <dgm:spPr/>
    </dgm:pt>
    <dgm:pt modelId="{B75459DB-6972-492A-BEDE-D990F35F6510}" type="pres">
      <dgm:prSet presAssocID="{C314D568-E2A2-42FB-B95D-9EE94F6A42A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09487F26-67E8-441B-A7A7-8F1BA7A57AF6}" type="pres">
      <dgm:prSet presAssocID="{C314D568-E2A2-42FB-B95D-9EE94F6A42A7}" presName="iconSpace" presStyleCnt="0"/>
      <dgm:spPr/>
    </dgm:pt>
    <dgm:pt modelId="{3079923A-CC01-4AFE-904A-4CF4E283A3DD}" type="pres">
      <dgm:prSet presAssocID="{C314D568-E2A2-42FB-B95D-9EE94F6A42A7}" presName="parTx" presStyleLbl="revTx" presStyleIdx="6" presStyleCnt="8">
        <dgm:presLayoutVars>
          <dgm:chMax val="0"/>
          <dgm:chPref val="0"/>
        </dgm:presLayoutVars>
      </dgm:prSet>
      <dgm:spPr/>
    </dgm:pt>
    <dgm:pt modelId="{696CF461-1B5A-43FA-9D2A-B05211F832B8}" type="pres">
      <dgm:prSet presAssocID="{C314D568-E2A2-42FB-B95D-9EE94F6A42A7}" presName="txSpace" presStyleCnt="0"/>
      <dgm:spPr/>
    </dgm:pt>
    <dgm:pt modelId="{AD644E01-20C1-4F48-8A43-73043B0B4CC0}" type="pres">
      <dgm:prSet presAssocID="{C314D568-E2A2-42FB-B95D-9EE94F6A42A7}" presName="desTx" presStyleLbl="revTx" presStyleIdx="7" presStyleCnt="8">
        <dgm:presLayoutVars/>
      </dgm:prSet>
      <dgm:spPr/>
    </dgm:pt>
  </dgm:ptLst>
  <dgm:cxnLst>
    <dgm:cxn modelId="{20442204-483D-432C-95CA-0014D37C3F1C}" srcId="{23D8A7E7-1977-4C1F-96CC-473110EA1E7B}" destId="{C314D568-E2A2-42FB-B95D-9EE94F6A42A7}" srcOrd="3" destOrd="0" parTransId="{C9674D4E-315B-41D9-B1E2-0856C49BEDE6}" sibTransId="{CC31DE44-CBBA-4ABA-A582-25611A879DCC}"/>
    <dgm:cxn modelId="{EDA23408-0599-4C9F-BB98-2C08DBEF7CA7}" type="presOf" srcId="{F1F53725-2A40-44BB-9E4E-3ADB6F741CE6}" destId="{780AE825-49DE-4CC1-A377-BF1FA8630C3B}" srcOrd="0" destOrd="0" presId="urn:microsoft.com/office/officeart/2018/2/layout/IconLabelDescriptionList"/>
    <dgm:cxn modelId="{8AD4221D-FA1C-4C88-8071-71FF8376F922}" type="presOf" srcId="{23D8A7E7-1977-4C1F-96CC-473110EA1E7B}" destId="{AD5060B1-0AEF-48B7-8E01-5CDF9A782494}" srcOrd="0" destOrd="0" presId="urn:microsoft.com/office/officeart/2018/2/layout/IconLabelDescriptionList"/>
    <dgm:cxn modelId="{F6166B42-DCA5-406C-A602-AC0B32533AE7}" type="presOf" srcId="{6D03E929-5784-4251-8499-4911B1800A6F}" destId="{27E693C1-5AEF-406C-8CA4-84DFD1C77659}" srcOrd="0" destOrd="0" presId="urn:microsoft.com/office/officeart/2018/2/layout/IconLabelDescriptionList"/>
    <dgm:cxn modelId="{8CDD4173-6B36-4275-AAC1-AD5F7082784D}" type="presOf" srcId="{C314D568-E2A2-42FB-B95D-9EE94F6A42A7}" destId="{3079923A-CC01-4AFE-904A-4CF4E283A3DD}" srcOrd="0" destOrd="0" presId="urn:microsoft.com/office/officeart/2018/2/layout/IconLabelDescriptionList"/>
    <dgm:cxn modelId="{7ABB8857-62AB-498A-B033-754AA1EDC7FC}" type="presOf" srcId="{0899FE70-6843-476D-8DD7-8985E5FFF593}" destId="{A2F94C7D-C7B9-4ED0-AAAD-E2D523A5377E}" srcOrd="0" destOrd="0" presId="urn:microsoft.com/office/officeart/2018/2/layout/IconLabelDescriptionList"/>
    <dgm:cxn modelId="{46570491-0549-4428-8DD8-8BA81E164504}" srcId="{23D8A7E7-1977-4C1F-96CC-473110EA1E7B}" destId="{6D03E929-5784-4251-8499-4911B1800A6F}" srcOrd="1" destOrd="0" parTransId="{DE79663E-B968-4288-B2CC-E85B6FBD2568}" sibTransId="{E4FC999C-2C20-48CE-8B5C-A47CA75C44BA}"/>
    <dgm:cxn modelId="{8E90B1AD-CE4E-48F5-9B54-83826EA6AAA9}" srcId="{6D03E929-5784-4251-8499-4911B1800A6F}" destId="{0DC1DEAC-B43B-4C1C-941A-D8F399DC669E}" srcOrd="1" destOrd="0" parTransId="{37EF97AD-1C61-469B-ACE3-64384D3E77EA}" sibTransId="{6AC6553F-1526-41C7-826E-3A1EFBA169D2}"/>
    <dgm:cxn modelId="{5A68E7AE-7371-47E7-9D4F-669693A4D93B}" type="presOf" srcId="{97953A25-F5B3-4844-A972-D738294B6E73}" destId="{6251E516-E031-4E07-B41D-A5CCE3979457}" srcOrd="0" destOrd="0" presId="urn:microsoft.com/office/officeart/2018/2/layout/IconLabelDescriptionList"/>
    <dgm:cxn modelId="{1CE2ABB0-B941-48F4-A85F-521751B8EA2E}" srcId="{23D8A7E7-1977-4C1F-96CC-473110EA1E7B}" destId="{0899FE70-6843-476D-8DD7-8985E5FFF593}" srcOrd="2" destOrd="0" parTransId="{61DC0116-9D06-405C-9ECA-CC30013FC56D}" sibTransId="{DFA7C95C-3E26-48D3-9F3E-E21FD5924B30}"/>
    <dgm:cxn modelId="{DC9BBEBE-415A-4BFA-89E1-0209483C7C7B}" srcId="{6D03E929-5784-4251-8499-4911B1800A6F}" destId="{97953A25-F5B3-4844-A972-D738294B6E73}" srcOrd="0" destOrd="0" parTransId="{4ECAF48C-7B05-4F9C-9F70-E3E6839F9CA8}" sibTransId="{28F1012A-BE18-49F8-8CEC-75ECFEA8F086}"/>
    <dgm:cxn modelId="{58B48ED0-C335-4037-9104-61FF652AEA8B}" srcId="{23D8A7E7-1977-4C1F-96CC-473110EA1E7B}" destId="{F1F53725-2A40-44BB-9E4E-3ADB6F741CE6}" srcOrd="0" destOrd="0" parTransId="{3B815FF4-A814-4744-8EF5-22D57A3F0DEA}" sibTransId="{9D5E15B6-C6CE-40CD-9469-83B4DCFE4242}"/>
    <dgm:cxn modelId="{C4FB60D4-4F4D-482B-B296-8C8491E2928F}" type="presOf" srcId="{0DC1DEAC-B43B-4C1C-941A-D8F399DC669E}" destId="{6251E516-E031-4E07-B41D-A5CCE3979457}" srcOrd="0" destOrd="1" presId="urn:microsoft.com/office/officeart/2018/2/layout/IconLabelDescriptionList"/>
    <dgm:cxn modelId="{F61E93F9-2749-4904-9874-4118C7DDA7C1}" type="presParOf" srcId="{AD5060B1-0AEF-48B7-8E01-5CDF9A782494}" destId="{80A0279C-507F-482D-8BC9-1B703609ED12}" srcOrd="0" destOrd="0" presId="urn:microsoft.com/office/officeart/2018/2/layout/IconLabelDescriptionList"/>
    <dgm:cxn modelId="{E87C8E54-6CF6-43B7-B1A7-B1AFF359AA16}" type="presParOf" srcId="{80A0279C-507F-482D-8BC9-1B703609ED12}" destId="{F6315CE5-7A54-4AC6-A698-F1A186D9208A}" srcOrd="0" destOrd="0" presId="urn:microsoft.com/office/officeart/2018/2/layout/IconLabelDescriptionList"/>
    <dgm:cxn modelId="{C1595381-64DC-4C1F-8E91-3451BE773769}" type="presParOf" srcId="{80A0279C-507F-482D-8BC9-1B703609ED12}" destId="{A98C76C6-617E-40C1-B28E-D401784D796F}" srcOrd="1" destOrd="0" presId="urn:microsoft.com/office/officeart/2018/2/layout/IconLabelDescriptionList"/>
    <dgm:cxn modelId="{982B3FFD-BEE9-4E94-B226-9BCDF37C3EF7}" type="presParOf" srcId="{80A0279C-507F-482D-8BC9-1B703609ED12}" destId="{780AE825-49DE-4CC1-A377-BF1FA8630C3B}" srcOrd="2" destOrd="0" presId="urn:microsoft.com/office/officeart/2018/2/layout/IconLabelDescriptionList"/>
    <dgm:cxn modelId="{6957B7E1-8CDA-4648-B305-1E7D5971737F}" type="presParOf" srcId="{80A0279C-507F-482D-8BC9-1B703609ED12}" destId="{D9DFFA2C-BBEB-4060-ABFD-9B01BAFFAD0D}" srcOrd="3" destOrd="0" presId="urn:microsoft.com/office/officeart/2018/2/layout/IconLabelDescriptionList"/>
    <dgm:cxn modelId="{3B9A724B-B483-4C5D-9C5B-CAFEFAF5A0A1}" type="presParOf" srcId="{80A0279C-507F-482D-8BC9-1B703609ED12}" destId="{5BFAD57D-163E-4CF1-BBA4-583D34A06B5B}" srcOrd="4" destOrd="0" presId="urn:microsoft.com/office/officeart/2018/2/layout/IconLabelDescriptionList"/>
    <dgm:cxn modelId="{53B3023C-A4F3-495B-B160-E4EF88902F18}" type="presParOf" srcId="{AD5060B1-0AEF-48B7-8E01-5CDF9A782494}" destId="{B5328613-828A-49B5-846F-2CCBE5D1C256}" srcOrd="1" destOrd="0" presId="urn:microsoft.com/office/officeart/2018/2/layout/IconLabelDescriptionList"/>
    <dgm:cxn modelId="{E5BB2B5E-8A90-44A3-A38C-04F4BB210310}" type="presParOf" srcId="{AD5060B1-0AEF-48B7-8E01-5CDF9A782494}" destId="{3C6D90BA-A1AD-4BDC-863A-A3C513E45EEC}" srcOrd="2" destOrd="0" presId="urn:microsoft.com/office/officeart/2018/2/layout/IconLabelDescriptionList"/>
    <dgm:cxn modelId="{1964A73F-DAD5-4406-AF64-76242AC61E6C}" type="presParOf" srcId="{3C6D90BA-A1AD-4BDC-863A-A3C513E45EEC}" destId="{7D2027A6-D290-417B-9D2D-4616813EC78C}" srcOrd="0" destOrd="0" presId="urn:microsoft.com/office/officeart/2018/2/layout/IconLabelDescriptionList"/>
    <dgm:cxn modelId="{D784C17F-5038-41CD-9AF6-BBC026F3E054}" type="presParOf" srcId="{3C6D90BA-A1AD-4BDC-863A-A3C513E45EEC}" destId="{C0F1C561-B039-4D7D-9A86-11626830EF71}" srcOrd="1" destOrd="0" presId="urn:microsoft.com/office/officeart/2018/2/layout/IconLabelDescriptionList"/>
    <dgm:cxn modelId="{A1D46C70-4FAE-4D67-A09F-4F69789347FE}" type="presParOf" srcId="{3C6D90BA-A1AD-4BDC-863A-A3C513E45EEC}" destId="{27E693C1-5AEF-406C-8CA4-84DFD1C77659}" srcOrd="2" destOrd="0" presId="urn:microsoft.com/office/officeart/2018/2/layout/IconLabelDescriptionList"/>
    <dgm:cxn modelId="{C3F3447A-27E0-47C8-8151-8980CD6BA57B}" type="presParOf" srcId="{3C6D90BA-A1AD-4BDC-863A-A3C513E45EEC}" destId="{43C50917-0858-4B01-BC47-7702D96E408B}" srcOrd="3" destOrd="0" presId="urn:microsoft.com/office/officeart/2018/2/layout/IconLabelDescriptionList"/>
    <dgm:cxn modelId="{8C6C54C8-E91E-4DFB-8957-A0D133F4D10C}" type="presParOf" srcId="{3C6D90BA-A1AD-4BDC-863A-A3C513E45EEC}" destId="{6251E516-E031-4E07-B41D-A5CCE3979457}" srcOrd="4" destOrd="0" presId="urn:microsoft.com/office/officeart/2018/2/layout/IconLabelDescriptionList"/>
    <dgm:cxn modelId="{2E5613C8-2E22-4FC1-8F86-C10AAA086424}" type="presParOf" srcId="{AD5060B1-0AEF-48B7-8E01-5CDF9A782494}" destId="{BA68409B-E389-4DF4-BF2A-674B52E0B1AB}" srcOrd="3" destOrd="0" presId="urn:microsoft.com/office/officeart/2018/2/layout/IconLabelDescriptionList"/>
    <dgm:cxn modelId="{891A9B34-1318-4477-AD17-6784A8F7551A}" type="presParOf" srcId="{AD5060B1-0AEF-48B7-8E01-5CDF9A782494}" destId="{44327E7B-84BA-49BB-885E-7AE18A9233B1}" srcOrd="4" destOrd="0" presId="urn:microsoft.com/office/officeart/2018/2/layout/IconLabelDescriptionList"/>
    <dgm:cxn modelId="{A18DFD4C-D369-4332-9D24-72FB9C952D5F}" type="presParOf" srcId="{44327E7B-84BA-49BB-885E-7AE18A9233B1}" destId="{EA5DC359-0D2F-4894-850B-2E095779426E}" srcOrd="0" destOrd="0" presId="urn:microsoft.com/office/officeart/2018/2/layout/IconLabelDescriptionList"/>
    <dgm:cxn modelId="{0ACEFA35-A795-4D12-B410-94A8AFD47D3D}" type="presParOf" srcId="{44327E7B-84BA-49BB-885E-7AE18A9233B1}" destId="{85F900AA-C38E-451D-B23F-B91219763416}" srcOrd="1" destOrd="0" presId="urn:microsoft.com/office/officeart/2018/2/layout/IconLabelDescriptionList"/>
    <dgm:cxn modelId="{F465437D-3209-4718-B078-76208152BF60}" type="presParOf" srcId="{44327E7B-84BA-49BB-885E-7AE18A9233B1}" destId="{A2F94C7D-C7B9-4ED0-AAAD-E2D523A5377E}" srcOrd="2" destOrd="0" presId="urn:microsoft.com/office/officeart/2018/2/layout/IconLabelDescriptionList"/>
    <dgm:cxn modelId="{3B0BEFEA-C3E7-4D06-BE68-678985B915A6}" type="presParOf" srcId="{44327E7B-84BA-49BB-885E-7AE18A9233B1}" destId="{4A665ED6-BE6A-4DEF-8E49-C5C59E342698}" srcOrd="3" destOrd="0" presId="urn:microsoft.com/office/officeart/2018/2/layout/IconLabelDescriptionList"/>
    <dgm:cxn modelId="{90D42AC8-37CD-4CF3-B990-F8BE15D3F363}" type="presParOf" srcId="{44327E7B-84BA-49BB-885E-7AE18A9233B1}" destId="{F520E153-EFB5-4DD3-951F-57A4A91271EA}" srcOrd="4" destOrd="0" presId="urn:microsoft.com/office/officeart/2018/2/layout/IconLabelDescriptionList"/>
    <dgm:cxn modelId="{EDDB910D-DB66-4B93-AD36-A1E9B8DDA356}" type="presParOf" srcId="{AD5060B1-0AEF-48B7-8E01-5CDF9A782494}" destId="{3BF7F18A-4F35-484F-B239-E1530C13581D}" srcOrd="5" destOrd="0" presId="urn:microsoft.com/office/officeart/2018/2/layout/IconLabelDescriptionList"/>
    <dgm:cxn modelId="{096EAA1A-2D62-444E-A71E-097062EE0CB8}" type="presParOf" srcId="{AD5060B1-0AEF-48B7-8E01-5CDF9A782494}" destId="{7BD4C0B3-7239-4CE7-9FB4-A2F886B63B84}" srcOrd="6" destOrd="0" presId="urn:microsoft.com/office/officeart/2018/2/layout/IconLabelDescriptionList"/>
    <dgm:cxn modelId="{C30482E2-1335-42F5-A4E7-F0E602065B75}" type="presParOf" srcId="{7BD4C0B3-7239-4CE7-9FB4-A2F886B63B84}" destId="{B75459DB-6972-492A-BEDE-D990F35F6510}" srcOrd="0" destOrd="0" presId="urn:microsoft.com/office/officeart/2018/2/layout/IconLabelDescriptionList"/>
    <dgm:cxn modelId="{200E10AE-E1EF-4B6A-8F29-5CC9D453A62C}" type="presParOf" srcId="{7BD4C0B3-7239-4CE7-9FB4-A2F886B63B84}" destId="{09487F26-67E8-441B-A7A7-8F1BA7A57AF6}" srcOrd="1" destOrd="0" presId="urn:microsoft.com/office/officeart/2018/2/layout/IconLabelDescriptionList"/>
    <dgm:cxn modelId="{BEF4409E-775D-4F7B-83C6-9633497B3EF2}" type="presParOf" srcId="{7BD4C0B3-7239-4CE7-9FB4-A2F886B63B84}" destId="{3079923A-CC01-4AFE-904A-4CF4E283A3DD}" srcOrd="2" destOrd="0" presId="urn:microsoft.com/office/officeart/2018/2/layout/IconLabelDescriptionList"/>
    <dgm:cxn modelId="{6DD6D9D4-1A0B-4DB1-A644-E6E893B79022}" type="presParOf" srcId="{7BD4C0B3-7239-4CE7-9FB4-A2F886B63B84}" destId="{696CF461-1B5A-43FA-9D2A-B05211F832B8}" srcOrd="3" destOrd="0" presId="urn:microsoft.com/office/officeart/2018/2/layout/IconLabelDescriptionList"/>
    <dgm:cxn modelId="{67702288-28CF-4891-8293-9F32D8386507}" type="presParOf" srcId="{7BD4C0B3-7239-4CE7-9FB4-A2F886B63B84}" destId="{AD644E01-20C1-4F48-8A43-73043B0B4CC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96F0B-2DBC-478F-A4E9-714C77855DB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33E4A9-1A8F-4084-B81E-25CCFD0A2B72}">
      <dgm:prSet/>
      <dgm:spPr/>
      <dgm:t>
        <a:bodyPr/>
        <a:lstStyle/>
        <a:p>
          <a:r>
            <a:rPr lang="en-US"/>
            <a:t>During their first year of doctorate, doctoral students are required to follow </a:t>
          </a:r>
          <a:r>
            <a:rPr lang="en-US" b="1" u="sng"/>
            <a:t>at least two courses </a:t>
          </a:r>
          <a:r>
            <a:rPr lang="en-US"/>
            <a:t>chosen from those listed below (in agreement with your supervisor).</a:t>
          </a:r>
        </a:p>
      </dgm:t>
    </dgm:pt>
    <dgm:pt modelId="{7A4A5A19-8B54-4519-9E5F-2FDE80488B40}" type="parTrans" cxnId="{8A2F20FA-16B8-4D26-BA75-043D74741D25}">
      <dgm:prSet/>
      <dgm:spPr/>
      <dgm:t>
        <a:bodyPr/>
        <a:lstStyle/>
        <a:p>
          <a:endParaRPr lang="en-US"/>
        </a:p>
      </dgm:t>
    </dgm:pt>
    <dgm:pt modelId="{5EFE8118-6BBD-42F4-9F8D-11448299E606}" type="sibTrans" cxnId="{8A2F20FA-16B8-4D26-BA75-043D74741D25}">
      <dgm:prSet/>
      <dgm:spPr/>
      <dgm:t>
        <a:bodyPr/>
        <a:lstStyle/>
        <a:p>
          <a:endParaRPr lang="en-US"/>
        </a:p>
      </dgm:t>
    </dgm:pt>
    <dgm:pt modelId="{98C3D55A-0782-4296-83AF-3F0F3ACA8CE6}">
      <dgm:prSet/>
      <dgm:spPr/>
      <dgm:t>
        <a:bodyPr/>
        <a:lstStyle/>
        <a:p>
          <a:r>
            <a:rPr lang="en-US"/>
            <a:t>The attendance will be checked by collecting signatures (QR code) in the classroom and the PhD student is required to </a:t>
          </a:r>
          <a:r>
            <a:rPr lang="en-US" u="sng"/>
            <a:t>attend at least 75% of the course hours</a:t>
          </a:r>
          <a:r>
            <a:rPr lang="en-US"/>
            <a:t>.</a:t>
          </a:r>
        </a:p>
      </dgm:t>
    </dgm:pt>
    <dgm:pt modelId="{BF4B98D3-07BA-4526-8439-BAB4BE38F705}" type="parTrans" cxnId="{EA84101C-726C-443F-A110-200871EC6D22}">
      <dgm:prSet/>
      <dgm:spPr/>
      <dgm:t>
        <a:bodyPr/>
        <a:lstStyle/>
        <a:p>
          <a:endParaRPr lang="en-US"/>
        </a:p>
      </dgm:t>
    </dgm:pt>
    <dgm:pt modelId="{BE63BCCD-722D-4E18-B69B-EF3BAC1CC944}" type="sibTrans" cxnId="{EA84101C-726C-443F-A110-200871EC6D22}">
      <dgm:prSet/>
      <dgm:spPr/>
      <dgm:t>
        <a:bodyPr/>
        <a:lstStyle/>
        <a:p>
          <a:endParaRPr lang="en-US"/>
        </a:p>
      </dgm:t>
    </dgm:pt>
    <dgm:pt modelId="{B675CF13-8013-461D-AB95-821C46A59258}">
      <dgm:prSet/>
      <dgm:spPr/>
      <dgm:t>
        <a:bodyPr/>
        <a:lstStyle/>
        <a:p>
          <a:r>
            <a:rPr lang="en-US"/>
            <a:t>The </a:t>
          </a:r>
          <a:r>
            <a:rPr lang="en-US" u="sng"/>
            <a:t>verification of the acquired knowledge </a:t>
          </a:r>
          <a:r>
            <a:rPr lang="en-US"/>
            <a:t>will be carried out according to the procedures defined by the individual professors.</a:t>
          </a:r>
        </a:p>
      </dgm:t>
    </dgm:pt>
    <dgm:pt modelId="{D3095B39-B13D-42EA-B56E-62127E954202}" type="parTrans" cxnId="{9E2A677B-6932-45DD-8DCE-25C14DDBCF1C}">
      <dgm:prSet/>
      <dgm:spPr/>
      <dgm:t>
        <a:bodyPr/>
        <a:lstStyle/>
        <a:p>
          <a:endParaRPr lang="en-US"/>
        </a:p>
      </dgm:t>
    </dgm:pt>
    <dgm:pt modelId="{449896E3-5869-4688-B5C1-653DDBAA13BC}" type="sibTrans" cxnId="{9E2A677B-6932-45DD-8DCE-25C14DDBCF1C}">
      <dgm:prSet/>
      <dgm:spPr/>
      <dgm:t>
        <a:bodyPr/>
        <a:lstStyle/>
        <a:p>
          <a:endParaRPr lang="en-US"/>
        </a:p>
      </dgm:t>
    </dgm:pt>
    <dgm:pt modelId="{FA3A0D49-BAA6-4222-86DB-DE1709896E86}" type="pres">
      <dgm:prSet presAssocID="{37096F0B-2DBC-478F-A4E9-714C77855DB7}" presName="vert0" presStyleCnt="0">
        <dgm:presLayoutVars>
          <dgm:dir/>
          <dgm:animOne val="branch"/>
          <dgm:animLvl val="lvl"/>
        </dgm:presLayoutVars>
      </dgm:prSet>
      <dgm:spPr/>
    </dgm:pt>
    <dgm:pt modelId="{F78F6A0B-DFF1-4E51-939B-72D18A66A940}" type="pres">
      <dgm:prSet presAssocID="{C533E4A9-1A8F-4084-B81E-25CCFD0A2B72}" presName="thickLine" presStyleLbl="alignNode1" presStyleIdx="0" presStyleCnt="3"/>
      <dgm:spPr/>
    </dgm:pt>
    <dgm:pt modelId="{EA2F8C61-5BFF-42CA-BA07-8FE872C59A14}" type="pres">
      <dgm:prSet presAssocID="{C533E4A9-1A8F-4084-B81E-25CCFD0A2B72}" presName="horz1" presStyleCnt="0"/>
      <dgm:spPr/>
    </dgm:pt>
    <dgm:pt modelId="{527AF290-8121-4DAA-84CE-2E0AACE02871}" type="pres">
      <dgm:prSet presAssocID="{C533E4A9-1A8F-4084-B81E-25CCFD0A2B72}" presName="tx1" presStyleLbl="revTx" presStyleIdx="0" presStyleCnt="3"/>
      <dgm:spPr/>
    </dgm:pt>
    <dgm:pt modelId="{F6D27BA5-6E95-4BBC-8EDD-46B1EB6677D9}" type="pres">
      <dgm:prSet presAssocID="{C533E4A9-1A8F-4084-B81E-25CCFD0A2B72}" presName="vert1" presStyleCnt="0"/>
      <dgm:spPr/>
    </dgm:pt>
    <dgm:pt modelId="{B88E8592-B6D6-4573-9F86-F15F69DA24E7}" type="pres">
      <dgm:prSet presAssocID="{98C3D55A-0782-4296-83AF-3F0F3ACA8CE6}" presName="thickLine" presStyleLbl="alignNode1" presStyleIdx="1" presStyleCnt="3"/>
      <dgm:spPr/>
    </dgm:pt>
    <dgm:pt modelId="{2D73FD8E-6924-463F-A611-13D82434EB6F}" type="pres">
      <dgm:prSet presAssocID="{98C3D55A-0782-4296-83AF-3F0F3ACA8CE6}" presName="horz1" presStyleCnt="0"/>
      <dgm:spPr/>
    </dgm:pt>
    <dgm:pt modelId="{4D897746-5BB1-415D-8D80-96DF5ACF51E7}" type="pres">
      <dgm:prSet presAssocID="{98C3D55A-0782-4296-83AF-3F0F3ACA8CE6}" presName="tx1" presStyleLbl="revTx" presStyleIdx="1" presStyleCnt="3"/>
      <dgm:spPr/>
    </dgm:pt>
    <dgm:pt modelId="{12889C0E-5079-4355-8496-D94851EE0DF0}" type="pres">
      <dgm:prSet presAssocID="{98C3D55A-0782-4296-83AF-3F0F3ACA8CE6}" presName="vert1" presStyleCnt="0"/>
      <dgm:spPr/>
    </dgm:pt>
    <dgm:pt modelId="{57FD6083-774C-4C7A-BE12-E1AC5987CB72}" type="pres">
      <dgm:prSet presAssocID="{B675CF13-8013-461D-AB95-821C46A59258}" presName="thickLine" presStyleLbl="alignNode1" presStyleIdx="2" presStyleCnt="3"/>
      <dgm:spPr/>
    </dgm:pt>
    <dgm:pt modelId="{B1688BC6-06FD-4C17-8A7E-95483FAD08BE}" type="pres">
      <dgm:prSet presAssocID="{B675CF13-8013-461D-AB95-821C46A59258}" presName="horz1" presStyleCnt="0"/>
      <dgm:spPr/>
    </dgm:pt>
    <dgm:pt modelId="{5C94ACD8-A70E-4E90-93F3-838AFF011A63}" type="pres">
      <dgm:prSet presAssocID="{B675CF13-8013-461D-AB95-821C46A59258}" presName="tx1" presStyleLbl="revTx" presStyleIdx="2" presStyleCnt="3"/>
      <dgm:spPr/>
    </dgm:pt>
    <dgm:pt modelId="{D1CDB8BA-B48D-427B-AFCD-0C57331A135F}" type="pres">
      <dgm:prSet presAssocID="{B675CF13-8013-461D-AB95-821C46A59258}" presName="vert1" presStyleCnt="0"/>
      <dgm:spPr/>
    </dgm:pt>
  </dgm:ptLst>
  <dgm:cxnLst>
    <dgm:cxn modelId="{9E445019-9E02-4EE0-BD5E-0460AD3BA465}" type="presOf" srcId="{C533E4A9-1A8F-4084-B81E-25CCFD0A2B72}" destId="{527AF290-8121-4DAA-84CE-2E0AACE02871}" srcOrd="0" destOrd="0" presId="urn:microsoft.com/office/officeart/2008/layout/LinedList"/>
    <dgm:cxn modelId="{EA84101C-726C-443F-A110-200871EC6D22}" srcId="{37096F0B-2DBC-478F-A4E9-714C77855DB7}" destId="{98C3D55A-0782-4296-83AF-3F0F3ACA8CE6}" srcOrd="1" destOrd="0" parTransId="{BF4B98D3-07BA-4526-8439-BAB4BE38F705}" sibTransId="{BE63BCCD-722D-4E18-B69B-EF3BAC1CC944}"/>
    <dgm:cxn modelId="{9912342A-8CAE-4B79-AAD7-F08D5900DD5B}" type="presOf" srcId="{37096F0B-2DBC-478F-A4E9-714C77855DB7}" destId="{FA3A0D49-BAA6-4222-86DB-DE1709896E86}" srcOrd="0" destOrd="0" presId="urn:microsoft.com/office/officeart/2008/layout/LinedList"/>
    <dgm:cxn modelId="{9E2A677B-6932-45DD-8DCE-25C14DDBCF1C}" srcId="{37096F0B-2DBC-478F-A4E9-714C77855DB7}" destId="{B675CF13-8013-461D-AB95-821C46A59258}" srcOrd="2" destOrd="0" parTransId="{D3095B39-B13D-42EA-B56E-62127E954202}" sibTransId="{449896E3-5869-4688-B5C1-653DDBAA13BC}"/>
    <dgm:cxn modelId="{3A64D5BD-E730-46FA-9088-C699D6402A22}" type="presOf" srcId="{98C3D55A-0782-4296-83AF-3F0F3ACA8CE6}" destId="{4D897746-5BB1-415D-8D80-96DF5ACF51E7}" srcOrd="0" destOrd="0" presId="urn:microsoft.com/office/officeart/2008/layout/LinedList"/>
    <dgm:cxn modelId="{153284D3-20B3-4FC4-97E0-F695AA2FA4D1}" type="presOf" srcId="{B675CF13-8013-461D-AB95-821C46A59258}" destId="{5C94ACD8-A70E-4E90-93F3-838AFF011A63}" srcOrd="0" destOrd="0" presId="urn:microsoft.com/office/officeart/2008/layout/LinedList"/>
    <dgm:cxn modelId="{8A2F20FA-16B8-4D26-BA75-043D74741D25}" srcId="{37096F0B-2DBC-478F-A4E9-714C77855DB7}" destId="{C533E4A9-1A8F-4084-B81E-25CCFD0A2B72}" srcOrd="0" destOrd="0" parTransId="{7A4A5A19-8B54-4519-9E5F-2FDE80488B40}" sibTransId="{5EFE8118-6BBD-42F4-9F8D-11448299E606}"/>
    <dgm:cxn modelId="{A5C1B992-C3DF-49D5-9806-0FD32703032C}" type="presParOf" srcId="{FA3A0D49-BAA6-4222-86DB-DE1709896E86}" destId="{F78F6A0B-DFF1-4E51-939B-72D18A66A940}" srcOrd="0" destOrd="0" presId="urn:microsoft.com/office/officeart/2008/layout/LinedList"/>
    <dgm:cxn modelId="{BE13EE42-8DB1-4EA7-B16F-F3AA43FC0D9A}" type="presParOf" srcId="{FA3A0D49-BAA6-4222-86DB-DE1709896E86}" destId="{EA2F8C61-5BFF-42CA-BA07-8FE872C59A14}" srcOrd="1" destOrd="0" presId="urn:microsoft.com/office/officeart/2008/layout/LinedList"/>
    <dgm:cxn modelId="{64711F59-BF46-4F52-8C00-D20E2F159D28}" type="presParOf" srcId="{EA2F8C61-5BFF-42CA-BA07-8FE872C59A14}" destId="{527AF290-8121-4DAA-84CE-2E0AACE02871}" srcOrd="0" destOrd="0" presId="urn:microsoft.com/office/officeart/2008/layout/LinedList"/>
    <dgm:cxn modelId="{20489F6A-BF98-4D54-A8E2-3CC45DDF4D75}" type="presParOf" srcId="{EA2F8C61-5BFF-42CA-BA07-8FE872C59A14}" destId="{F6D27BA5-6E95-4BBC-8EDD-46B1EB6677D9}" srcOrd="1" destOrd="0" presId="urn:microsoft.com/office/officeart/2008/layout/LinedList"/>
    <dgm:cxn modelId="{F8C2C63E-2614-43BC-A720-71C5C08E15CA}" type="presParOf" srcId="{FA3A0D49-BAA6-4222-86DB-DE1709896E86}" destId="{B88E8592-B6D6-4573-9F86-F15F69DA24E7}" srcOrd="2" destOrd="0" presId="urn:microsoft.com/office/officeart/2008/layout/LinedList"/>
    <dgm:cxn modelId="{B4474184-CAFB-4E29-862D-22BC905A8A59}" type="presParOf" srcId="{FA3A0D49-BAA6-4222-86DB-DE1709896E86}" destId="{2D73FD8E-6924-463F-A611-13D82434EB6F}" srcOrd="3" destOrd="0" presId="urn:microsoft.com/office/officeart/2008/layout/LinedList"/>
    <dgm:cxn modelId="{9352637B-A565-46AC-B9AE-0C0B12AA082E}" type="presParOf" srcId="{2D73FD8E-6924-463F-A611-13D82434EB6F}" destId="{4D897746-5BB1-415D-8D80-96DF5ACF51E7}" srcOrd="0" destOrd="0" presId="urn:microsoft.com/office/officeart/2008/layout/LinedList"/>
    <dgm:cxn modelId="{F3359014-D6F0-459D-ADEF-16B7AA065F5E}" type="presParOf" srcId="{2D73FD8E-6924-463F-A611-13D82434EB6F}" destId="{12889C0E-5079-4355-8496-D94851EE0DF0}" srcOrd="1" destOrd="0" presId="urn:microsoft.com/office/officeart/2008/layout/LinedList"/>
    <dgm:cxn modelId="{757CF7D7-753C-4FDF-87DD-1750182FD67D}" type="presParOf" srcId="{FA3A0D49-BAA6-4222-86DB-DE1709896E86}" destId="{57FD6083-774C-4C7A-BE12-E1AC5987CB72}" srcOrd="4" destOrd="0" presId="urn:microsoft.com/office/officeart/2008/layout/LinedList"/>
    <dgm:cxn modelId="{BF8C9039-C9E4-41C1-8CBB-F832F037BEDE}" type="presParOf" srcId="{FA3A0D49-BAA6-4222-86DB-DE1709896E86}" destId="{B1688BC6-06FD-4C17-8A7E-95483FAD08BE}" srcOrd="5" destOrd="0" presId="urn:microsoft.com/office/officeart/2008/layout/LinedList"/>
    <dgm:cxn modelId="{F9F98507-8BED-4FE8-8D1E-04236F7164A8}" type="presParOf" srcId="{B1688BC6-06FD-4C17-8A7E-95483FAD08BE}" destId="{5C94ACD8-A70E-4E90-93F3-838AFF011A63}" srcOrd="0" destOrd="0" presId="urn:microsoft.com/office/officeart/2008/layout/LinedList"/>
    <dgm:cxn modelId="{E1C95FB4-91D4-459C-B75E-043F02212393}" type="presParOf" srcId="{B1688BC6-06FD-4C17-8A7E-95483FAD08BE}" destId="{D1CDB8BA-B48D-427B-AFCD-0C57331A13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05092-32E1-4B95-9FD2-88ADB99D01FF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ADC5B-12BB-4802-B07E-6D12DB5C1E09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Purpose: </a:t>
          </a:r>
          <a:r>
            <a:rPr lang="it-IT" sz="2700" b="1" kern="1200"/>
            <a:t>coordination of activities </a:t>
          </a:r>
          <a:r>
            <a:rPr lang="it-IT" sz="2700" kern="1200"/>
            <a:t>of the three Doctoral Courses offered by the Faculty of Engineering:</a:t>
          </a:r>
          <a:endParaRPr lang="en-US" sz="2700" kern="1200"/>
        </a:p>
      </dsp:txBody>
      <dsp:txXfrm>
        <a:off x="0" y="0"/>
        <a:ext cx="6900512" cy="1384035"/>
      </dsp:txXfrm>
    </dsp:sp>
    <dsp:sp modelId="{8E3D44A0-583E-4AC7-ABBC-A1B036B3BB9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CDF6E-C84F-472E-9124-43DCA74445E9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Doctorate course in </a:t>
          </a:r>
          <a:r>
            <a:rPr lang="en-US" sz="2700" b="1" kern="1200"/>
            <a:t>Civil, Env. Eng. and Architecture</a:t>
          </a:r>
          <a:endParaRPr lang="en-US" sz="2700" kern="1200"/>
        </a:p>
      </dsp:txBody>
      <dsp:txXfrm>
        <a:off x="0" y="1384035"/>
        <a:ext cx="6900512" cy="1384035"/>
      </dsp:txXfrm>
    </dsp:sp>
    <dsp:sp modelId="{03A1BF2C-DB0D-4F0B-A6CE-D7285E5669D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CFD24-7953-4794-A6B7-0CA6EDCDEF64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Doctorate course in </a:t>
          </a:r>
          <a:r>
            <a:rPr lang="en-US" sz="2700" b="1" kern="1200"/>
            <a:t>Industrial Engineering</a:t>
          </a:r>
          <a:endParaRPr lang="en-US" sz="2700" kern="1200"/>
        </a:p>
      </dsp:txBody>
      <dsp:txXfrm>
        <a:off x="0" y="2768070"/>
        <a:ext cx="6900512" cy="1384035"/>
      </dsp:txXfrm>
    </dsp:sp>
    <dsp:sp modelId="{03C2BE97-C890-46FC-9E36-47382068F8E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C488C-F2EA-4FA1-85E0-D2B62E489F45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Doctorate course in </a:t>
          </a:r>
          <a:r>
            <a:rPr lang="en-US" sz="2700" b="1" kern="1200"/>
            <a:t>Information Engineering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15CE5-7A54-4AC6-A698-F1A186D9208A}">
      <dsp:nvSpPr>
        <dsp:cNvPr id="0" name=""/>
        <dsp:cNvSpPr/>
      </dsp:nvSpPr>
      <dsp:spPr>
        <a:xfrm>
          <a:off x="3520" y="558392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AE825-49DE-4CC1-A377-BF1FA8630C3B}">
      <dsp:nvSpPr>
        <dsp:cNvPr id="0" name=""/>
        <dsp:cNvSpPr/>
      </dsp:nvSpPr>
      <dsp:spPr>
        <a:xfrm>
          <a:off x="3520" y="1517503"/>
          <a:ext cx="2320312" cy="225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000" kern="1200" dirty="0"/>
            <a:t>The </a:t>
          </a:r>
          <a:r>
            <a:rPr lang="it-IT" sz="2000" kern="1200" dirty="0" err="1"/>
            <a:t>Doctoral</a:t>
          </a:r>
          <a:r>
            <a:rPr lang="it-IT" sz="2000" kern="1200" dirty="0"/>
            <a:t> School in Engineering Science </a:t>
          </a:r>
          <a:r>
            <a:rPr lang="it-IT" sz="2000" kern="1200" dirty="0" err="1"/>
            <a:t>has</a:t>
          </a:r>
          <a:r>
            <a:rPr lang="it-IT" sz="2000" kern="1200" dirty="0"/>
            <a:t> </a:t>
          </a:r>
          <a:r>
            <a:rPr lang="it-IT" sz="2000" kern="1200" dirty="0" err="1"/>
            <a:t>started</a:t>
          </a:r>
          <a:r>
            <a:rPr lang="it-IT" sz="2000" kern="1200" dirty="0"/>
            <a:t> </a:t>
          </a:r>
          <a:r>
            <a:rPr lang="it-IT" sz="2000" kern="1200" dirty="0" err="1"/>
            <a:t>offering</a:t>
          </a:r>
          <a:r>
            <a:rPr lang="it-IT" sz="2000" kern="1200" dirty="0"/>
            <a:t> a set of </a:t>
          </a:r>
          <a:r>
            <a:rPr lang="it-IT" sz="2000" kern="1200" dirty="0" err="1"/>
            <a:t>courses</a:t>
          </a:r>
          <a:r>
            <a:rPr lang="it-IT" sz="2000" kern="1200" dirty="0"/>
            <a:t> </a:t>
          </a:r>
          <a:r>
            <a:rPr lang="it-IT" sz="2000" kern="1200" dirty="0" err="1"/>
            <a:t>since</a:t>
          </a:r>
          <a:r>
            <a:rPr lang="it-IT" sz="2000" kern="1200" dirty="0"/>
            <a:t> 2010</a:t>
          </a:r>
          <a:endParaRPr lang="en-US" sz="2000" kern="1200" dirty="0"/>
        </a:p>
      </dsp:txBody>
      <dsp:txXfrm>
        <a:off x="3520" y="1517503"/>
        <a:ext cx="2320312" cy="2250505"/>
      </dsp:txXfrm>
    </dsp:sp>
    <dsp:sp modelId="{5BFAD57D-163E-4CF1-BBA4-583D34A06B5B}">
      <dsp:nvSpPr>
        <dsp:cNvPr id="0" name=""/>
        <dsp:cNvSpPr/>
      </dsp:nvSpPr>
      <dsp:spPr>
        <a:xfrm>
          <a:off x="3520" y="3836381"/>
          <a:ext cx="2320312" cy="140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027A6-D290-417B-9D2D-4616813EC78C}">
      <dsp:nvSpPr>
        <dsp:cNvPr id="0" name=""/>
        <dsp:cNvSpPr/>
      </dsp:nvSpPr>
      <dsp:spPr>
        <a:xfrm>
          <a:off x="2729888" y="273512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693C1-5AEF-406C-8CA4-84DFD1C77659}">
      <dsp:nvSpPr>
        <dsp:cNvPr id="0" name=""/>
        <dsp:cNvSpPr/>
      </dsp:nvSpPr>
      <dsp:spPr>
        <a:xfrm>
          <a:off x="2729888" y="1257124"/>
          <a:ext cx="2320312" cy="225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000" kern="1200" dirty="0"/>
            <a:t>Mix of:</a:t>
          </a:r>
          <a:endParaRPr lang="en-US" sz="2000" kern="1200" dirty="0"/>
        </a:p>
      </dsp:txBody>
      <dsp:txXfrm>
        <a:off x="2729888" y="1257124"/>
        <a:ext cx="2320312" cy="2250505"/>
      </dsp:txXfrm>
    </dsp:sp>
    <dsp:sp modelId="{6251E516-E031-4E07-B41D-A5CCE3979457}">
      <dsp:nvSpPr>
        <dsp:cNvPr id="0" name=""/>
        <dsp:cNvSpPr/>
      </dsp:nvSpPr>
      <dsp:spPr>
        <a:xfrm>
          <a:off x="2719841" y="1535276"/>
          <a:ext cx="2320312" cy="67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u="sng" kern="1200" dirty="0" err="1"/>
            <a:t>transversal</a:t>
          </a:r>
          <a:r>
            <a:rPr lang="it-IT" sz="2000" kern="1200" dirty="0"/>
            <a:t> </a:t>
          </a:r>
          <a:r>
            <a:rPr lang="it-IT" sz="2000" kern="1200" dirty="0" err="1"/>
            <a:t>course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u="sng" kern="1200"/>
            <a:t>disciplinary</a:t>
          </a:r>
          <a:r>
            <a:rPr lang="it-IT" sz="2000" kern="1200"/>
            <a:t> courses</a:t>
          </a:r>
          <a:endParaRPr lang="en-US" sz="2000" kern="1200"/>
        </a:p>
      </dsp:txBody>
      <dsp:txXfrm>
        <a:off x="2719841" y="1535276"/>
        <a:ext cx="2320312" cy="674512"/>
      </dsp:txXfrm>
    </dsp:sp>
    <dsp:sp modelId="{EA5DC359-0D2F-4894-850B-2E095779426E}">
      <dsp:nvSpPr>
        <dsp:cNvPr id="0" name=""/>
        <dsp:cNvSpPr/>
      </dsp:nvSpPr>
      <dsp:spPr>
        <a:xfrm>
          <a:off x="5456255" y="273512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94C7D-C7B9-4ED0-AAAD-E2D523A5377E}">
      <dsp:nvSpPr>
        <dsp:cNvPr id="0" name=""/>
        <dsp:cNvSpPr/>
      </dsp:nvSpPr>
      <dsp:spPr>
        <a:xfrm>
          <a:off x="5456255" y="1257124"/>
          <a:ext cx="2320312" cy="225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000" kern="1200"/>
            <a:t>Offer slightly changes from year to year</a:t>
          </a:r>
          <a:endParaRPr lang="en-US" sz="2000" kern="1200"/>
        </a:p>
      </dsp:txBody>
      <dsp:txXfrm>
        <a:off x="5456255" y="1257124"/>
        <a:ext cx="2320312" cy="2250505"/>
      </dsp:txXfrm>
    </dsp:sp>
    <dsp:sp modelId="{F520E153-EFB5-4DD3-951F-57A4A91271EA}">
      <dsp:nvSpPr>
        <dsp:cNvPr id="0" name=""/>
        <dsp:cNvSpPr/>
      </dsp:nvSpPr>
      <dsp:spPr>
        <a:xfrm>
          <a:off x="5456255" y="3587398"/>
          <a:ext cx="2320312" cy="67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459DB-6972-492A-BEDE-D990F35F6510}">
      <dsp:nvSpPr>
        <dsp:cNvPr id="0" name=""/>
        <dsp:cNvSpPr/>
      </dsp:nvSpPr>
      <dsp:spPr>
        <a:xfrm>
          <a:off x="8182622" y="273512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9923A-CC01-4AFE-904A-4CF4E283A3DD}">
      <dsp:nvSpPr>
        <dsp:cNvPr id="0" name=""/>
        <dsp:cNvSpPr/>
      </dsp:nvSpPr>
      <dsp:spPr>
        <a:xfrm>
          <a:off x="8182622" y="1257124"/>
          <a:ext cx="2320312" cy="225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000" kern="1200"/>
            <a:t>IMPORTANT: at PhD level, didactic should be a </a:t>
          </a:r>
          <a:r>
            <a:rPr lang="it-IT" sz="2000" u="sng" kern="1200"/>
            <a:t>stimulus for your personal growth</a:t>
          </a:r>
          <a:r>
            <a:rPr lang="it-IT" sz="2000" kern="1200"/>
            <a:t> – </a:t>
          </a:r>
          <a:r>
            <a:rPr lang="it-IT" sz="2000" i="1" kern="1200"/>
            <a:t>you are then expected to deepen your knowledge independently</a:t>
          </a:r>
          <a:endParaRPr lang="en-US" sz="2000" kern="1200"/>
        </a:p>
      </dsp:txBody>
      <dsp:txXfrm>
        <a:off x="8182622" y="1257124"/>
        <a:ext cx="2320312" cy="2250505"/>
      </dsp:txXfrm>
    </dsp:sp>
    <dsp:sp modelId="{AD644E01-20C1-4F48-8A43-73043B0B4CC0}">
      <dsp:nvSpPr>
        <dsp:cNvPr id="0" name=""/>
        <dsp:cNvSpPr/>
      </dsp:nvSpPr>
      <dsp:spPr>
        <a:xfrm>
          <a:off x="8182622" y="3587398"/>
          <a:ext cx="2320312" cy="67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F6A0B-DFF1-4E51-939B-72D18A66A94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AF290-8121-4DAA-84CE-2E0AACE02871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During their first year of doctorate, doctoral students are required to follow </a:t>
          </a:r>
          <a:r>
            <a:rPr lang="en-US" sz="2900" b="1" u="sng" kern="1200"/>
            <a:t>at least two courses </a:t>
          </a:r>
          <a:r>
            <a:rPr lang="en-US" sz="2900" kern="1200"/>
            <a:t>chosen from those listed below (in agreement with your supervisor).</a:t>
          </a:r>
        </a:p>
      </dsp:txBody>
      <dsp:txXfrm>
        <a:off x="0" y="2703"/>
        <a:ext cx="6900512" cy="1843578"/>
      </dsp:txXfrm>
    </dsp:sp>
    <dsp:sp modelId="{B88E8592-B6D6-4573-9F86-F15F69DA24E7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97746-5BB1-415D-8D80-96DF5ACF51E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attendance will be checked by collecting signatures (QR code) in the classroom and the PhD student is required to </a:t>
          </a:r>
          <a:r>
            <a:rPr lang="en-US" sz="2900" u="sng" kern="1200"/>
            <a:t>attend at least 75% of the course hours</a:t>
          </a:r>
          <a:r>
            <a:rPr lang="en-US" sz="2900" kern="1200"/>
            <a:t>.</a:t>
          </a:r>
        </a:p>
      </dsp:txBody>
      <dsp:txXfrm>
        <a:off x="0" y="1846281"/>
        <a:ext cx="6900512" cy="1843578"/>
      </dsp:txXfrm>
    </dsp:sp>
    <dsp:sp modelId="{57FD6083-774C-4C7A-BE12-E1AC5987CB7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4ACD8-A70E-4E90-93F3-838AFF011A63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</a:t>
          </a:r>
          <a:r>
            <a:rPr lang="en-US" sz="2900" u="sng" kern="1200"/>
            <a:t>verification of the acquired knowledge </a:t>
          </a:r>
          <a:r>
            <a:rPr lang="en-US" sz="2900" kern="1200"/>
            <a:t>will be carried out according to the procedures defined by the individual professors.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587371-8F46-4D3B-B07E-91EA71051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4E6520-5492-4492-8EB7-5F2BA9E4E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F32E3C-8D82-46BA-A6A0-1FF48FF5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639-56F2-4080-8A20-4E2D63222D8E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543FB7-4D1B-44E2-AD25-DDC3E8D0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A5CD97-0F47-4BD4-8403-1C103F79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2E43-66FE-40F5-B6E0-AFDEC5165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0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E354F-7D67-4C33-8A99-EAC54EEC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22C9BF-6BC5-4393-9ECA-52EA29A03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DF345F-4661-4EC7-91DA-17A16B18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639-56F2-4080-8A20-4E2D63222D8E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A90503-550B-4319-BAF0-AEFC5ACA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3C1FBB-39A9-41E9-B33A-DA2DEF5D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2E43-66FE-40F5-B6E0-AFDEC5165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80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EBD41D4-2E9A-4ACF-9BD8-3205D5F6C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E121E3-BE05-453D-B099-662AE4D3C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761312-D286-4DAA-BFEE-AA94EBBA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639-56F2-4080-8A20-4E2D63222D8E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8A303E-DDD0-4DC4-A9AE-88260A5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829E13-3E8A-48FA-8CE6-72968EEA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2E43-66FE-40F5-B6E0-AFDEC5165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82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A5E-8CC2-4A5D-BDFA-89EEB7DCE94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3B4-A36F-4464-8C6A-E3E89CC3E7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95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A5E-8CC2-4A5D-BDFA-89EEB7DCE94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3B4-A36F-4464-8C6A-E3E89CC3E7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25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A5E-8CC2-4A5D-BDFA-89EEB7DCE94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3B4-A36F-4464-8C6A-E3E89CC3E7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535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A5E-8CC2-4A5D-BDFA-89EEB7DCE94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3B4-A36F-4464-8C6A-E3E89CC3E7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007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A5E-8CC2-4A5D-BDFA-89EEB7DCE94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3B4-A36F-4464-8C6A-E3E89CC3E73A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A5E-8CC2-4A5D-BDFA-89EEB7DCE94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3B4-A36F-4464-8C6A-E3E89CC3E73A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6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A5E-8CC2-4A5D-BDFA-89EEB7DCE94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3B4-A36F-4464-8C6A-E3E89CC3E7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608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A5E-8CC2-4A5D-BDFA-89EEB7DCE94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3B4-A36F-4464-8C6A-E3E89CC3E7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30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D40064-9637-4256-879E-927120C5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EC1923-35F1-49DB-93C2-CEA3342F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35413A-7903-4BDD-B368-2C5BA93C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639-56F2-4080-8A20-4E2D63222D8E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8A490-315B-4C11-B68E-64B904E8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B457DC-FF12-4524-BA3A-BC5228D9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2E43-66FE-40F5-B6E0-AFDEC5165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668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A5E-8CC2-4A5D-BDFA-89EEB7DCE94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3B4-A36F-4464-8C6A-E3E89CC3E7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068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A5E-8CC2-4A5D-BDFA-89EEB7DCE94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3B4-A36F-4464-8C6A-E3E89CC3E7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35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A5E-8CC2-4A5D-BDFA-89EEB7DCE94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33B4-A36F-4464-8C6A-E3E89CC3E7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81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8C4C41-B416-4255-A824-7858EEB2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457DC0-4DA3-424D-A536-8236422CD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A00E26-05FB-4E89-8CFA-75B64F36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639-56F2-4080-8A20-4E2D63222D8E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A1E52C-7492-4993-8903-584DD6C6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5305EE-9A2B-4583-9B46-68292168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2E43-66FE-40F5-B6E0-AFDEC5165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01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208F54-9EC8-4D01-A8BA-2C2F161E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68E33-DEEB-44A1-A3A1-B46D4BE5F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125AA5-C6A8-491D-B7DC-EC2896C6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519010-27B1-47BC-9AAD-AD39F3F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639-56F2-4080-8A20-4E2D63222D8E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BDC8E6-A849-4478-A2ED-9DDAD230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5A34B6-A7BA-44E6-879B-7F9443E3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2E43-66FE-40F5-B6E0-AFDEC5165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37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F54FE6-4756-4689-B120-0FCCD0C8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76926D-F43F-44A2-92FD-6E61A4CF4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30B235-CAE5-4DC3-9B46-1A74C08FA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02FA3CD-E8B0-4822-8260-9C618BE69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3EDC520-4958-43DD-B0D7-725C409EA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54D10EB-FADA-4819-ACCD-28E71299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639-56F2-4080-8A20-4E2D63222D8E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092D0DB-923E-4EF8-8189-DA3FAD96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5ECD7A0-B8FF-4265-84C9-59ACB22A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2E43-66FE-40F5-B6E0-AFDEC5165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04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ADCA12-41EA-4E75-9F2F-E7BFBEC4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A74E91-E111-4130-8589-BF6DA3A1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639-56F2-4080-8A20-4E2D63222D8E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3ECF6D-7E37-41D9-8D73-D09D3656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8A6F9-D70B-4E55-A417-53B87B4E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2E43-66FE-40F5-B6E0-AFDEC5165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74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4F127F-E2C4-43A3-AB30-A24DF275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639-56F2-4080-8A20-4E2D63222D8E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4674E5-AE4D-42B5-A2B0-B67CA054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92C945-7660-4913-8E8A-BB06929E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2E43-66FE-40F5-B6E0-AFDEC5165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54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41261C-9235-4E97-9A3C-82C7254F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38DF69-6E4C-4ADB-95EB-2CFFEFAE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FCC526-53B0-49F1-860D-39843D663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30841-61BC-41F1-888F-DB36B9D8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639-56F2-4080-8A20-4E2D63222D8E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7C77D3-F16A-419B-B2FF-68C79659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D501EE-D930-4ED3-8D48-0C13B65C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2E43-66FE-40F5-B6E0-AFDEC5165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1F032-2F28-45C8-898D-43F48F3E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AE280C1-C62C-4340-B466-3E8848FF4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47495A-30AC-4325-B54B-A9CCA7D65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CEDA42-9DDC-48CD-9E9D-E5E1FA5E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639-56F2-4080-8A20-4E2D63222D8E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576803-3573-4B97-8EBB-094F6AAD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E3A481-39CA-40ED-8F92-FE6B6151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2E43-66FE-40F5-B6E0-AFDEC5165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89DAB0-B3FC-4FAC-B9F7-82F8142B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CC16CE-D1F8-45AF-99AB-3BA4AD025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C20A93-7F1B-4F5A-892C-86405FA89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5639-56F2-4080-8A20-4E2D63222D8E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757BF0-C875-4B80-9D9A-35CE6C7CF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481703-1313-412C-81EB-E09FAC408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2E43-66FE-40F5-B6E0-AFDEC51652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5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65000"/>
              </a:schemeClr>
            </a:gs>
            <a:gs pos="100000">
              <a:schemeClr val="tx1">
                <a:lumMod val="65000"/>
                <a:lumOff val="35000"/>
              </a:schemeClr>
            </a:gs>
            <a:gs pos="18000">
              <a:schemeClr val="bg1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BFBA5E-8CC2-4A5D-BDFA-89EEB7DCE949}" type="datetimeFigureOut">
              <a:rPr lang="it-IT" smtClean="0"/>
              <a:t>23/11/2023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33B4-A36F-4464-8C6A-E3E89CC3E7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3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rodapps.econ.univpm.it/registro_dottorandi/index.php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learn.univpm.i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gegneria.univpm.it/content/phd-school-engineering-science-aa-232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n.paone@staff.univpm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gegneria.univpm.it/content/scuola-di-dottorato-scienze-dellingegneria?language=it" TargetMode="External"/><Relationship Id="rId2" Type="http://schemas.openxmlformats.org/officeDocument/2006/relationships/hyperlink" Target="https://www.univpm.it/Entra/Ricerca/Dottorato_di_Ricerca_/Didattica_comu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501E7-8E66-4F06-9053-45B63A22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439" y="1739445"/>
            <a:ext cx="9144000" cy="3135209"/>
          </a:xfrm>
        </p:spPr>
        <p:txBody>
          <a:bodyPr>
            <a:normAutofit/>
          </a:bodyPr>
          <a:lstStyle/>
          <a:p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DIDACTIC OFFER</a:t>
            </a:r>
            <a:b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AA - 2023/24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A680C2-2910-4544-97B6-6FD713ED5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32979"/>
            <a:ext cx="9144000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Thursday, November 23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160/3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16.00-17.00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BEA48C-E1D2-4C4E-9E94-138BFCA72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" y="129921"/>
            <a:ext cx="1677676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B25ED27E-B610-4BA9-AAC4-4EC2A4E30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845776-9254-4383-BF5F-739CD998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428" y="176481"/>
            <a:ext cx="87671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ko-KR" sz="4000" b="1" i="0" u="none" strike="noStrike" cap="none" normalizeH="0" baseline="0">
                <a:ln>
                  <a:noFill/>
                </a:ln>
                <a:solidFill>
                  <a:srgbClr val="94363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Università Politecnica delle Marche</a:t>
            </a:r>
            <a:endParaRPr kumimoji="0" lang="it-IT" altLang="ko-KR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ko-KR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593D176-3BD8-490B-8450-80B48E9E5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635" y="802481"/>
            <a:ext cx="80730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Scuola di Dottorato in Scienze dell’Ingegneria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D7E2E60-30E6-471F-B33D-8F51BE2DA24C}"/>
              </a:ext>
            </a:extLst>
          </p:cNvPr>
          <p:cNvSpPr/>
          <p:nvPr/>
        </p:nvSpPr>
        <p:spPr>
          <a:xfrm>
            <a:off x="764498" y="4675099"/>
            <a:ext cx="11242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Nicola Paone - Director of the Doctoral School in Engineering Science</a:t>
            </a:r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participation of:</a:t>
            </a:r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Giovanni Di Nicola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Coordinator of Doctorate course in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 Engineering</a:t>
            </a:r>
            <a:endParaRPr lang="it-IT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Franco Chiaraluce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Coordinator of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Doctorate course in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Engineering</a:t>
            </a:r>
            <a:endParaRPr lang="it-IT" sz="16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Francesco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Fatone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Coordinator of Doctorate course in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Civil, Env. Eng. and Architecture</a:t>
            </a:r>
            <a:endParaRPr lang="it-IT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4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432379-394B-4C1E-BB03-B6373B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Courses offered for AA-23/24</a:t>
            </a:r>
            <a:b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aspects: web-streaming/recording</a:t>
            </a:r>
            <a:endParaRPr lang="it-IT" sz="38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112603-1730-45CA-A4BF-B00A38CA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Courses will be held </a:t>
            </a:r>
            <a:r>
              <a:rPr lang="it-IT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in presence</a:t>
            </a:r>
          </a:p>
          <a:p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Course will also be provided in </a:t>
            </a:r>
            <a:r>
              <a:rPr lang="it-IT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live web-streaming</a:t>
            </a:r>
          </a:p>
          <a:p>
            <a:r>
              <a:rPr lang="it-IT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Recorded files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could be made available on Learn for download and delayed play-back</a:t>
            </a:r>
          </a:p>
          <a:p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We will use Microsoft TEAMS</a:t>
            </a:r>
          </a:p>
          <a:p>
            <a:pPr lvl="1"/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</a:p>
          <a:p>
            <a:pPr lvl="1"/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</a:p>
          <a:p>
            <a:pPr lvl="1"/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Audio </a:t>
            </a:r>
          </a:p>
          <a:p>
            <a:r>
              <a:rPr lang="it-IT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A specific TEAM for each course 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will be created by each professor and made available to PhD students enrolled in the course (generally through the Learn environment)</a:t>
            </a:r>
          </a:p>
        </p:txBody>
      </p:sp>
    </p:spTree>
    <p:extLst>
      <p:ext uri="{BB962C8B-B14F-4D97-AF65-F5344CB8AC3E}">
        <p14:creationId xmlns:p14="http://schemas.microsoft.com/office/powerpoint/2010/main" val="5277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432379-394B-4C1E-BB03-B6373B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Courses offered for AA-23/24</a:t>
            </a:r>
            <a:b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aspects: proof of attendance</a:t>
            </a:r>
            <a:endParaRPr lang="it-IT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112603-1730-45CA-A4BF-B00A38CA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When in classroom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scan the </a:t>
            </a:r>
            <a:r>
              <a:rPr lang="it-IT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QR code 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generated during each lesson</a:t>
            </a:r>
          </a:p>
          <a:p>
            <a:pPr lvl="1"/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Install an App for QR code reading on your cell-phone</a:t>
            </a:r>
          </a:p>
          <a:p>
            <a:pPr lvl="1"/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When you sign-up, </a:t>
            </a:r>
            <a:r>
              <a:rPr lang="it-IT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USE your PhD credentials 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(not the one you had when you were an undergraduate student !</a:t>
            </a:r>
          </a:p>
          <a:p>
            <a:pPr lvl="1"/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If errors occurr, your professor will be able to record your attendance manually</a:t>
            </a:r>
          </a:p>
          <a:p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If you follow through </a:t>
            </a:r>
            <a:r>
              <a:rPr lang="it-IT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web-streaming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scan the QR code on the screen</a:t>
            </a:r>
          </a:p>
          <a:p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</a:t>
            </a:r>
            <a:r>
              <a:rPr lang="it-IT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delayed attendance 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(download and play-back of recorded lessons), take proper arrangements with your professor so to inform him (</a:t>
            </a:r>
            <a:r>
              <a:rPr lang="it-IT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delayed attendance should be avoided and in any case it is considered as an unusual emergency attendance mode)</a:t>
            </a:r>
          </a:p>
          <a:p>
            <a:pPr lvl="1"/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37F8EB-E246-4AEA-9D11-B16EEF93C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</p:spPr>
        <p:txBody>
          <a:bodyPr anchor="b">
            <a:normAutofit/>
          </a:bodyPr>
          <a:lstStyle/>
          <a:p>
            <a:pPr algn="l"/>
            <a:r>
              <a:rPr lang="it-IT" sz="6600">
                <a:latin typeface="Times New Roman" panose="02020603050405020304" pitchFamily="18" charset="0"/>
                <a:cs typeface="Times New Roman" panose="02020603050405020304" pitchFamily="18" charset="0"/>
              </a:rPr>
              <a:t>QR code generator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D05DE5-3737-4DD4-959D-EA04CFF654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54296" y="4636008"/>
            <a:ext cx="6894576" cy="15727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it-IT" altLang="it-IT">
                <a:latin typeface="Arial" panose="020B0604020202020204" pitchFamily="34" charset="0"/>
                <a:hlinkClick r:id="rId2"/>
              </a:rPr>
              <a:t>https://prodapps.econ.univpm.it/registro_dottorandi/index.php</a:t>
            </a:r>
            <a:r>
              <a:rPr lang="it-IT" altLang="it-IT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Picture 5" descr="Autoradiogram on white paper">
            <a:extLst>
              <a:ext uri="{FF2B5EF4-FFF2-40B4-BE49-F238E27FC236}">
                <a16:creationId xmlns:a16="http://schemas.microsoft.com/office/drawing/2014/main" id="{A35EB196-E5FA-E4EB-2C07-AC4A0031C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33" r="23678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D4E19B-42BA-4D43-8034-CF7F027D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IT" sz="540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D028CC-7E48-4FC9-9EDA-FD3654014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sign in your attendance, scan this QR code and follow the instructions (you need to be connected to the web)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35B5CA-6B02-460E-B75A-7896CFDC7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54" t="27330" r="13750" b="16395"/>
          <a:stretch/>
        </p:blipFill>
        <p:spPr>
          <a:xfrm>
            <a:off x="6099048" y="685764"/>
            <a:ext cx="5458968" cy="54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6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98645" y="2524122"/>
            <a:ext cx="9144000" cy="2387600"/>
          </a:xfrm>
        </p:spPr>
        <p:txBody>
          <a:bodyPr>
            <a:normAutofit/>
          </a:bodyPr>
          <a:lstStyle/>
          <a:p>
            <a:r>
              <a:rPr lang="it-IT" sz="7200" dirty="0">
                <a:solidFill>
                  <a:schemeClr val="bg1"/>
                </a:solidFill>
                <a:effectLst>
                  <a:outerShdw blurRad="127000" dist="50800" dir="30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Recording of </a:t>
            </a:r>
            <a:r>
              <a:rPr lang="it-IT" sz="7200" dirty="0" err="1">
                <a:solidFill>
                  <a:schemeClr val="bg1"/>
                </a:solidFill>
                <a:effectLst>
                  <a:outerShdw blurRad="127000" dist="50800" dir="30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Attendance</a:t>
            </a:r>
            <a:r>
              <a:rPr lang="it-IT" sz="7200" dirty="0">
                <a:solidFill>
                  <a:schemeClr val="bg1"/>
                </a:solidFill>
                <a:effectLst>
                  <a:outerShdw blurRad="127000" dist="50800" dir="30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9486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54" y="94829"/>
            <a:ext cx="6892061" cy="8538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13831"/>
            <a:ext cx="623065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98645" y="2524122"/>
            <a:ext cx="9144000" cy="2387600"/>
          </a:xfrm>
        </p:spPr>
        <p:txBody>
          <a:bodyPr>
            <a:normAutofit/>
          </a:bodyPr>
          <a:lstStyle/>
          <a:p>
            <a:pPr algn="ctr"/>
            <a:endParaRPr lang="it-IT" sz="7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9486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54" y="94829"/>
            <a:ext cx="6892061" cy="8538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13831"/>
            <a:ext cx="623065" cy="7210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5" y="1408444"/>
            <a:ext cx="9044472" cy="4618955"/>
          </a:xfrm>
          <a:prstGeom prst="rect">
            <a:avLst/>
          </a:prstGeom>
          <a:solidFill>
            <a:srgbClr val="C00000"/>
          </a:solidFill>
          <a:effectLst>
            <a:outerShdw blurRad="127000" dist="50800" dir="3000000" algn="tl" rotWithShape="0">
              <a:prstClr val="black">
                <a:alpha val="30000"/>
              </a:prstClr>
            </a:outerShdw>
          </a:effectLst>
        </p:spPr>
      </p:pic>
      <p:sp>
        <p:nvSpPr>
          <p:cNvPr id="9" name="Freccia a destra 8"/>
          <p:cNvSpPr/>
          <p:nvPr/>
        </p:nvSpPr>
        <p:spPr>
          <a:xfrm>
            <a:off x="1598645" y="2225541"/>
            <a:ext cx="1390261" cy="59715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umetto 1 12"/>
          <p:cNvSpPr/>
          <p:nvPr/>
        </p:nvSpPr>
        <p:spPr>
          <a:xfrm>
            <a:off x="798462" y="3554699"/>
            <a:ext cx="2990626" cy="1914861"/>
          </a:xfrm>
          <a:prstGeom prst="wedgeRectCallout">
            <a:avLst>
              <a:gd name="adj1" fmla="val -32703"/>
              <a:gd name="adj2" fmla="val 76545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The Professor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will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begin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attendance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registration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procedure by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clicking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on «Crea QR code».</a:t>
            </a:r>
          </a:p>
        </p:txBody>
      </p:sp>
    </p:spTree>
    <p:extLst>
      <p:ext uri="{BB962C8B-B14F-4D97-AF65-F5344CB8AC3E}">
        <p14:creationId xmlns:p14="http://schemas.microsoft.com/office/powerpoint/2010/main" val="36258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12565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98645" y="2524122"/>
            <a:ext cx="9144000" cy="2387600"/>
          </a:xfrm>
        </p:spPr>
        <p:txBody>
          <a:bodyPr>
            <a:normAutofit/>
          </a:bodyPr>
          <a:lstStyle/>
          <a:p>
            <a:pPr algn="ctr"/>
            <a:endParaRPr lang="it-IT" sz="7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9486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54" y="94829"/>
            <a:ext cx="6892061" cy="8538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13831"/>
            <a:ext cx="623065" cy="7210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5" y="1413162"/>
            <a:ext cx="9044472" cy="4609519"/>
          </a:xfrm>
          <a:prstGeom prst="rect">
            <a:avLst/>
          </a:prstGeom>
          <a:solidFill>
            <a:srgbClr val="C00000"/>
          </a:solidFill>
          <a:effectLst>
            <a:outerShdw blurRad="127000" dist="50800" dir="3000000" algn="tl" rotWithShape="0">
              <a:prstClr val="black">
                <a:alpha val="30000"/>
              </a:prstClr>
            </a:outerShdw>
          </a:effectLst>
        </p:spPr>
      </p:pic>
      <p:sp>
        <p:nvSpPr>
          <p:cNvPr id="9" name="Freccia a destra 8"/>
          <p:cNvSpPr/>
          <p:nvPr/>
        </p:nvSpPr>
        <p:spPr>
          <a:xfrm>
            <a:off x="1598645" y="2145213"/>
            <a:ext cx="929402" cy="29334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umetto 1 12"/>
          <p:cNvSpPr/>
          <p:nvPr/>
        </p:nvSpPr>
        <p:spPr>
          <a:xfrm>
            <a:off x="806824" y="3549522"/>
            <a:ext cx="2990626" cy="1914861"/>
          </a:xfrm>
          <a:prstGeom prst="wedgeRectCallout">
            <a:avLst>
              <a:gd name="adj1" fmla="val -32703"/>
              <a:gd name="adj2" fmla="val 76545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The professor will create a QR code by entering the required information.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  <a:innerShdw blurRad="63500" dist="50800" dir="5400000">
                  <a:prstClr val="black"/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ccia a destra 9"/>
          <p:cNvSpPr/>
          <p:nvPr/>
        </p:nvSpPr>
        <p:spPr>
          <a:xfrm rot="16200000">
            <a:off x="4666368" y="5222935"/>
            <a:ext cx="929402" cy="29334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20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08151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1273 L 0.00091 -0.146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98645" y="2524122"/>
            <a:ext cx="9144000" cy="2387600"/>
          </a:xfrm>
        </p:spPr>
        <p:txBody>
          <a:bodyPr>
            <a:normAutofit/>
          </a:bodyPr>
          <a:lstStyle/>
          <a:p>
            <a:pPr algn="ctr"/>
            <a:endParaRPr lang="it-IT" sz="7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9486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54" y="94829"/>
            <a:ext cx="6892061" cy="8538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13831"/>
            <a:ext cx="623065" cy="7210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93" y="1413162"/>
            <a:ext cx="9016576" cy="4609519"/>
          </a:xfrm>
          <a:prstGeom prst="rect">
            <a:avLst/>
          </a:prstGeom>
          <a:solidFill>
            <a:srgbClr val="C00000"/>
          </a:solidFill>
          <a:effectLst>
            <a:outerShdw blurRad="127000" dist="50800" dir="30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3" name="Fumetto 1 12"/>
          <p:cNvSpPr/>
          <p:nvPr/>
        </p:nvSpPr>
        <p:spPr>
          <a:xfrm>
            <a:off x="806824" y="3549522"/>
            <a:ext cx="2990626" cy="1914861"/>
          </a:xfrm>
          <a:prstGeom prst="wedgeRectCallout">
            <a:avLst>
              <a:gd name="adj1" fmla="val -32703"/>
              <a:gd name="adj2" fmla="val 76545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Phd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Students will have to scan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Qr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Code using their mobile phone.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  <a:innerShdw blurRad="63500" dist="50800" dir="5400000">
                  <a:prstClr val="black"/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ccia a destra 9"/>
          <p:cNvSpPr/>
          <p:nvPr/>
        </p:nvSpPr>
        <p:spPr>
          <a:xfrm rot="16200000">
            <a:off x="6957750" y="5411305"/>
            <a:ext cx="929402" cy="29334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4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00183 -0.18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9486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54" y="94829"/>
            <a:ext cx="6892061" cy="8538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13831"/>
            <a:ext cx="623065" cy="721027"/>
          </a:xfrm>
          <a:prstGeom prst="rect">
            <a:avLst/>
          </a:prstGeom>
        </p:spPr>
      </p:pic>
      <p:sp>
        <p:nvSpPr>
          <p:cNvPr id="13" name="Fumetto 1 12"/>
          <p:cNvSpPr/>
          <p:nvPr/>
        </p:nvSpPr>
        <p:spPr>
          <a:xfrm>
            <a:off x="372492" y="1216160"/>
            <a:ext cx="2990626" cy="1914861"/>
          </a:xfrm>
          <a:prstGeom prst="wedgeRectCallout">
            <a:avLst>
              <a:gd name="adj1" fmla="val -32703"/>
              <a:gd name="adj2" fmla="val 76545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Please, fill in the fields with the credentials used to access your account on the "esse3web" platform.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78" y="1043522"/>
            <a:ext cx="3173842" cy="5642385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2433716" y="4680345"/>
            <a:ext cx="929402" cy="29334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3416677" y="5505601"/>
            <a:ext cx="929402" cy="29334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11005" y="4341791"/>
            <a:ext cx="131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S1234567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611005" y="4862457"/>
            <a:ext cx="72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F7B455-07B9-1EA0-8877-A75ED6D10687}"/>
              </a:ext>
            </a:extLst>
          </p:cNvPr>
          <p:cNvSpPr txBox="1"/>
          <p:nvPr/>
        </p:nvSpPr>
        <p:spPr>
          <a:xfrm>
            <a:off x="8370278" y="4170066"/>
            <a:ext cx="34328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Use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matricula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PhD candidate, not the one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master </a:t>
            </a:r>
            <a:r>
              <a:rPr lang="it-IT" dirty="0" err="1"/>
              <a:t>student</a:t>
            </a:r>
            <a:r>
              <a:rPr lang="it-IT" dirty="0"/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3509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09675 0.00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12552 0.004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9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9486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54" y="94829"/>
            <a:ext cx="6892061" cy="8538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13831"/>
            <a:ext cx="623065" cy="721027"/>
          </a:xfrm>
          <a:prstGeom prst="rect">
            <a:avLst/>
          </a:prstGeom>
        </p:spPr>
      </p:pic>
      <p:sp>
        <p:nvSpPr>
          <p:cNvPr id="13" name="Fumetto 1 12"/>
          <p:cNvSpPr/>
          <p:nvPr/>
        </p:nvSpPr>
        <p:spPr>
          <a:xfrm>
            <a:off x="1058428" y="3711935"/>
            <a:ext cx="2990626" cy="1914861"/>
          </a:xfrm>
          <a:prstGeom prst="wedgeRectCallout">
            <a:avLst>
              <a:gd name="adj1" fmla="val -32703"/>
              <a:gd name="adj2" fmla="val 76545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Please, check that the procedure has been successfully completed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78" y="1043522"/>
            <a:ext cx="3173841" cy="5642385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2553741" y="2880703"/>
            <a:ext cx="929402" cy="29334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5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9674 0.002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F2B2B3-41D7-458B-AE49-2C8793F9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F235BE38-3372-92D4-8E04-2D24AF58C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1" r="4441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ECB20F-7778-400C-A474-5758D37E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didactic offer</a:t>
            </a:r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minimum attendance requirements</a:t>
            </a:r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aspects (attendance, Moodle, web-streaming, ….)</a:t>
            </a:r>
          </a:p>
          <a:p>
            <a:pPr lvl="0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courses offered for AA-23/2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lvl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and programmes</a:t>
            </a:r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timetable</a:t>
            </a:r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69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98645" y="2524122"/>
            <a:ext cx="9144000" cy="2387600"/>
          </a:xfrm>
        </p:spPr>
        <p:txBody>
          <a:bodyPr>
            <a:normAutofit/>
          </a:bodyPr>
          <a:lstStyle/>
          <a:p>
            <a:pPr algn="ctr"/>
            <a:endParaRPr lang="it-IT" sz="7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9486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54" y="94829"/>
            <a:ext cx="6892061" cy="8538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13831"/>
            <a:ext cx="623065" cy="7210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5" y="1415564"/>
            <a:ext cx="9044472" cy="4604715"/>
          </a:xfrm>
          <a:prstGeom prst="rect">
            <a:avLst/>
          </a:prstGeom>
          <a:solidFill>
            <a:srgbClr val="C00000"/>
          </a:solidFill>
          <a:effectLst>
            <a:outerShdw blurRad="127000" dist="50800" dir="3000000" algn="tl" rotWithShape="0">
              <a:prstClr val="black">
                <a:alpha val="30000"/>
              </a:prstClr>
            </a:outerShdw>
          </a:effectLst>
        </p:spPr>
      </p:pic>
      <p:sp>
        <p:nvSpPr>
          <p:cNvPr id="9" name="Freccia a destra 8"/>
          <p:cNvSpPr/>
          <p:nvPr/>
        </p:nvSpPr>
        <p:spPr>
          <a:xfrm>
            <a:off x="1598645" y="2418429"/>
            <a:ext cx="929402" cy="29334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umetto 1 12"/>
          <p:cNvSpPr/>
          <p:nvPr/>
        </p:nvSpPr>
        <p:spPr>
          <a:xfrm>
            <a:off x="806824" y="3549522"/>
            <a:ext cx="2990626" cy="1914861"/>
          </a:xfrm>
          <a:prstGeom prst="wedgeRectCallout">
            <a:avLst>
              <a:gd name="adj1" fmla="val -32703"/>
              <a:gd name="adj2" fmla="val 76545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Phd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3500" dist="50800" dir="54000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Students who don't have a mobile phone will have to ask the professor to enter their credentials manually in the attendance register.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prstClr val="white">
                    <a:alpha val="40000"/>
                  </a:prstClr>
                </a:glow>
                <a:innerShdw blurRad="63500" dist="50800" dir="5400000">
                  <a:prstClr val="black"/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ccia a destra 9"/>
          <p:cNvSpPr/>
          <p:nvPr/>
        </p:nvSpPr>
        <p:spPr>
          <a:xfrm rot="16200000">
            <a:off x="4881526" y="4765047"/>
            <a:ext cx="929402" cy="29334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127000" dist="508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9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8151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1273 L 0.00091 -0.146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432379-394B-4C1E-BB03-B6373B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Courses offered for AA-23/24</a:t>
            </a:r>
            <a:b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aspects: Learn environment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https://learn.univpm.it/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3000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FB90B9C7-0114-E076-0F5B-A1F45CED2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38" r="4017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112603-1730-45CA-A4BF-B00A38CA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Each course will make use of Learn environment at different level</a:t>
            </a:r>
          </a:p>
          <a:p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 any case:</a:t>
            </a:r>
          </a:p>
          <a:p>
            <a:pPr lvl="1"/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Sign-up as participant to the course you are planning to attend it</a:t>
            </a:r>
          </a:p>
          <a:p>
            <a:pPr lvl="1"/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Take arrangements and follow instructions of your professor</a:t>
            </a:r>
          </a:p>
        </p:txBody>
      </p:sp>
    </p:spTree>
    <p:extLst>
      <p:ext uri="{BB962C8B-B14F-4D97-AF65-F5344CB8AC3E}">
        <p14:creationId xmlns:p14="http://schemas.microsoft.com/office/powerpoint/2010/main" val="2527853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432379-394B-4C1E-BB03-B6373B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50"/>
            <a:ext cx="10515600" cy="319596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Courses offered for AA-23/24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course, objectives and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https://www.ingegneria.univpm.it/content/phd-school-engineering-science-aa-2324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92826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432379-394B-4C1E-BB03-B6373B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Courses offered for AA-23/24</a:t>
            </a:r>
            <a:br>
              <a:rPr lang="en-US" sz="6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Timetable 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23165A-0290-C141-E92F-6CD69111E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440569"/>
            <a:ext cx="11548872" cy="24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8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DB9C1D-E841-4AD9-B20A-6B4542DA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3357646"/>
          </a:xfrm>
        </p:spPr>
        <p:txBody>
          <a:bodyPr anchor="ctr">
            <a:no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IT IS UP TO YOU ! 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proactive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team 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personal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involvement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 PhD candidate 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F448D9-E475-4D36-BD0E-24C132E47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5044273"/>
            <a:ext cx="4646905" cy="131207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to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Tutor or Coordinator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Doctorate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to me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n.paone@staff.univpm.it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4" descr="Glasses on top of a book">
            <a:extLst>
              <a:ext uri="{FF2B5EF4-FFF2-40B4-BE49-F238E27FC236}">
                <a16:creationId xmlns:a16="http://schemas.microsoft.com/office/drawing/2014/main" id="{623CDC38-FB9B-EE6C-4B05-1E081BE50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56" r="33188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1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432379-394B-4C1E-BB03-B6373B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it-IT" sz="5400" b="1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35BB61A7-17A1-0812-8C34-552296213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5" r="3850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112603-1730-45CA-A4BF-B00A38CA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Why undertaking a PhD ?</a:t>
            </a:r>
          </a:p>
          <a:p>
            <a:pPr marL="0" indent="0">
              <a:buNone/>
            </a:pP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become a</a:t>
            </a:r>
            <a:r>
              <a:rPr 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professional researcher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PhD is a relevant qualification to pursue:</a:t>
            </a:r>
            <a:endParaRPr lang="it-I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career in academia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(in this case PhD is mandatory)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career in research institutions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(PhD is highly appreciated)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career in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 companies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(industrial or services) (a PhD degree can be a booster your career)</a:t>
            </a:r>
            <a:endParaRPr lang="it-I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2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432379-394B-4C1E-BB03-B6373B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it-IT" sz="5400" b="1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112603-1730-45CA-A4BF-B00A38CA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A good PhD graduate is much more than a good researcher !!</a:t>
            </a:r>
          </a:p>
          <a:p>
            <a:pPr marL="0" indent="0">
              <a:buNone/>
            </a:pPr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Main characteristics of a successful PhD graduate: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and research skills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autonomy and independent thinking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team working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skills (planning, monitoring, controlling complex activities)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skills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432379-394B-4C1E-BB03-B6373B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PhD School in Engineering Science</a:t>
            </a:r>
            <a:endParaRPr lang="it-IT" sz="4600" b="1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Segnaposto contenuto 2">
            <a:extLst>
              <a:ext uri="{FF2B5EF4-FFF2-40B4-BE49-F238E27FC236}">
                <a16:creationId xmlns:a16="http://schemas.microsoft.com/office/drawing/2014/main" id="{9DFC69BE-42FA-DC40-D682-3AB676BA9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15968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60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432379-394B-4C1E-BB03-B6373B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didactic offer</a:t>
            </a:r>
            <a:endParaRPr lang="it-IT" b="1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112603-1730-45CA-A4BF-B00A38CA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occasions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PhD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together</a:t>
            </a:r>
          </a:p>
          <a:p>
            <a:pPr marL="514350" indent="-514350">
              <a:buFont typeface="+mj-lt"/>
              <a:buAutoNum type="arabicPeriod"/>
            </a:pPr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Stimulate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field of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widen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-up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Comply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 requirements</a:t>
            </a:r>
          </a:p>
          <a:p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DM-301 del 23-2-22 (art. 3.2) «……</a:t>
            </a:r>
            <a:r>
              <a:rPr lang="it-IT" sz="2200" u="sng"/>
              <a:t>attività</a:t>
            </a:r>
            <a:r>
              <a:rPr lang="it-IT" sz="2200"/>
              <a:t>, anche </a:t>
            </a:r>
            <a:r>
              <a:rPr lang="it-IT" sz="2200" u="sng"/>
              <a:t>in comune tra più corsi </a:t>
            </a:r>
            <a:r>
              <a:rPr lang="it-IT" sz="2200"/>
              <a:t>di dottorato, di </a:t>
            </a:r>
            <a:r>
              <a:rPr lang="it-IT" sz="2200" u="sng"/>
              <a:t>formazione interdisciplinare</a:t>
            </a:r>
            <a:r>
              <a:rPr lang="it-IT" sz="2200"/>
              <a:t>, </a:t>
            </a:r>
            <a:r>
              <a:rPr lang="it-IT" sz="2200" u="sng"/>
              <a:t>multidisciplinare</a:t>
            </a:r>
            <a:r>
              <a:rPr lang="it-IT" sz="2200"/>
              <a:t> e </a:t>
            </a:r>
            <a:r>
              <a:rPr lang="it-IT" sz="2200" u="sng"/>
              <a:t>transdisciplinare</a:t>
            </a:r>
            <a:r>
              <a:rPr lang="it-IT" sz="2200"/>
              <a:t> (perfezionamento </a:t>
            </a:r>
            <a:r>
              <a:rPr lang="it-IT" sz="2200" u="sng"/>
              <a:t>linguistico</a:t>
            </a:r>
            <a:r>
              <a:rPr lang="it-IT" sz="2200"/>
              <a:t> e </a:t>
            </a:r>
            <a:r>
              <a:rPr lang="it-IT" sz="2200" u="sng"/>
              <a:t>informatico</a:t>
            </a:r>
            <a:r>
              <a:rPr lang="it-IT" sz="2200"/>
              <a:t>; attività nel campo della </a:t>
            </a:r>
            <a:r>
              <a:rPr lang="it-IT" sz="2200" u="sng"/>
              <a:t>didattica</a:t>
            </a:r>
            <a:r>
              <a:rPr lang="it-IT" sz="2200"/>
              <a:t>, della </a:t>
            </a:r>
            <a:r>
              <a:rPr lang="it-IT" sz="2200" u="sng"/>
              <a:t>gestione della ricerca </a:t>
            </a:r>
            <a:r>
              <a:rPr lang="it-IT" sz="2200"/>
              <a:t>e della conoscenza dei </a:t>
            </a:r>
            <a:r>
              <a:rPr lang="it-IT" sz="2200" u="sng"/>
              <a:t>sistemi di ricerca europei </a:t>
            </a:r>
            <a:r>
              <a:rPr lang="it-IT" sz="2200"/>
              <a:t>e </a:t>
            </a:r>
            <a:r>
              <a:rPr lang="it-IT" sz="2200" u="sng"/>
              <a:t>internazionali</a:t>
            </a:r>
            <a:r>
              <a:rPr lang="it-IT" sz="2200"/>
              <a:t>, della valorizzazione e disseminazione dei risultati, della </a:t>
            </a:r>
            <a:r>
              <a:rPr lang="it-IT" sz="2200" u="sng"/>
              <a:t>proprietà intellettuale </a:t>
            </a:r>
            <a:r>
              <a:rPr lang="it-IT" sz="2200"/>
              <a:t>e dell'</a:t>
            </a:r>
            <a:r>
              <a:rPr lang="it-IT" sz="2200" u="sng"/>
              <a:t>accesso aperto </a:t>
            </a:r>
            <a:r>
              <a:rPr lang="it-IT" sz="2200"/>
              <a:t>ai dati e ai prodotti della ricerca, dei principi fondamentali di </a:t>
            </a:r>
            <a:r>
              <a:rPr lang="it-IT" sz="2200" u="sng"/>
              <a:t>etica</a:t>
            </a:r>
            <a:r>
              <a:rPr lang="it-IT" sz="2200"/>
              <a:t>, </a:t>
            </a:r>
            <a:r>
              <a:rPr lang="it-IT" sz="2200" u="sng"/>
              <a:t>uguaglianza</a:t>
            </a:r>
            <a:r>
              <a:rPr lang="it-IT" sz="2200"/>
              <a:t> di genere e </a:t>
            </a:r>
            <a:r>
              <a:rPr lang="it-IT" sz="2200" u="sng"/>
              <a:t>integrità</a:t>
            </a:r>
            <a:r>
              <a:rPr lang="it-IT" sz="2200"/>
              <a:t>.</a:t>
            </a:r>
            <a:r>
              <a:rPr 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it-IT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3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432379-394B-4C1E-BB03-B6373B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didactic offer</a:t>
            </a:r>
            <a:endParaRPr lang="it-IT" sz="4000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FDFAB21B-4097-7607-40F7-652A94625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129587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30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432379-394B-4C1E-BB03-B6373B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Minimum attendance requirements</a:t>
            </a:r>
            <a:endParaRPr lang="it-IT" sz="4200" b="1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Segnaposto contenuto 2">
            <a:extLst>
              <a:ext uri="{FF2B5EF4-FFF2-40B4-BE49-F238E27FC236}">
                <a16:creationId xmlns:a16="http://schemas.microsoft.com/office/drawing/2014/main" id="{C1F8BFF7-472B-A704-5E36-F8B1609666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16251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65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432379-394B-4C1E-BB03-B6373B91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to find information</a:t>
            </a:r>
            <a:endParaRPr lang="it-IT" sz="5400" b="1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112603-1730-45CA-A4BF-B00A38CA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Central web-site of UNIVPM 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https://www.univpm.it/Entra/Ricerca/Dottorato_di_Ricerca_/Didattica_comune</a:t>
            </a:r>
            <a:endParaRPr lang="it-I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Web-site of Engineering faculty 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https://www.ingegneria.univpm.it/content/scuola-di-dottorato-scienze-dellingegneria?language=it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 descr="Sphere of mesh and nodes">
            <a:extLst>
              <a:ext uri="{FF2B5EF4-FFF2-40B4-BE49-F238E27FC236}">
                <a16:creationId xmlns:a16="http://schemas.microsoft.com/office/drawing/2014/main" id="{B6365B44-2D45-FD58-6A7F-ADCDE589EE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2003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1123</Words>
  <Application>Microsoft Office PowerPoint</Application>
  <PresentationFormat>Widescreen</PresentationFormat>
  <Paragraphs>108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Wingdings 2</vt:lpstr>
      <vt:lpstr>Tema di Office</vt:lpstr>
      <vt:lpstr>1_HDOfficeLightV0</vt:lpstr>
      <vt:lpstr>DIDACTIC OFFER for the AA - 2023/24    </vt:lpstr>
      <vt:lpstr>Outline</vt:lpstr>
      <vt:lpstr>Introduction</vt:lpstr>
      <vt:lpstr>Introduction</vt:lpstr>
      <vt:lpstr>The PhD School in Engineering Science</vt:lpstr>
      <vt:lpstr>Purpose of the didactic offer</vt:lpstr>
      <vt:lpstr>Purpose of the didactic offer</vt:lpstr>
      <vt:lpstr>Minimum attendance requirements</vt:lpstr>
      <vt:lpstr>Where to find information</vt:lpstr>
      <vt:lpstr>Courses offered for AA-23/24 Organizational aspects: web-streaming/recording</vt:lpstr>
      <vt:lpstr>Courses offered for AA-23/24 Organizational aspects: proof of attendance</vt:lpstr>
      <vt:lpstr>QR code generator</vt:lpstr>
      <vt:lpstr>Lesson 1</vt:lpstr>
      <vt:lpstr>Recording of Attendance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Courses offered for AA-23/24 Organizational aspects: Learn environment https://learn.univpm.it/ </vt:lpstr>
      <vt:lpstr>Courses offered for AA-23/24 List of course, objectives and programmes  https://www.ingegneria.univpm.it/content/phd-school-engineering-science-aa-2324 </vt:lpstr>
      <vt:lpstr>Courses offered for AA-23/24 Timetable :</vt:lpstr>
      <vt:lpstr>NOW IT IS UP TO YOU !   Be proactive, most of what you will get depends: - on you,  - on your research team  - on your personal involvement  Now you are a PhD candidate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DIDACTIC OFFER for the AA - 2018/19</dc:title>
  <dc:creator>NICOLA PAONE</dc:creator>
  <cp:lastModifiedBy>NICOLA PAONE</cp:lastModifiedBy>
  <cp:revision>85</cp:revision>
  <dcterms:created xsi:type="dcterms:W3CDTF">2018-11-12T15:52:36Z</dcterms:created>
  <dcterms:modified xsi:type="dcterms:W3CDTF">2023-11-23T11:00:05Z</dcterms:modified>
</cp:coreProperties>
</file>